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60" r:id="rId3"/>
    <p:sldId id="466" r:id="rId4"/>
    <p:sldId id="474" r:id="rId5"/>
    <p:sldId id="478" r:id="rId6"/>
    <p:sldId id="479" r:id="rId7"/>
    <p:sldId id="480" r:id="rId8"/>
    <p:sldId id="440" r:id="rId9"/>
    <p:sldId id="481" r:id="rId10"/>
    <p:sldId id="444" r:id="rId11"/>
    <p:sldId id="467" r:id="rId12"/>
    <p:sldId id="475" r:id="rId13"/>
    <p:sldId id="470" r:id="rId14"/>
    <p:sldId id="482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ECA32086-6AE5-481E-8C4D-3F40AC2FED63}"/>
    <pc:docChg chg="undo custSel addSld delSld modSld sldOrd">
      <pc:chgData name="Siniša Vuksan" userId="3af124f9-b8e7-46e3-9422-21ae1d17ac0b" providerId="ADAL" clId="{ECA32086-6AE5-481E-8C4D-3F40AC2FED63}" dt="2021-01-22T13:51:02.877" v="1947" actId="1076"/>
      <pc:docMkLst>
        <pc:docMk/>
      </pc:docMkLst>
      <pc:sldChg chg="modSp">
        <pc:chgData name="Siniša Vuksan" userId="3af124f9-b8e7-46e3-9422-21ae1d17ac0b" providerId="ADAL" clId="{ECA32086-6AE5-481E-8C4D-3F40AC2FED63}" dt="2021-01-22T12:31:41.625" v="1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CA32086-6AE5-481E-8C4D-3F40AC2FED63}" dt="2021-01-22T12:31:41.625" v="1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delAnim modAnim">
        <pc:chgData name="Siniša Vuksan" userId="3af124f9-b8e7-46e3-9422-21ae1d17ac0b" providerId="ADAL" clId="{ECA32086-6AE5-481E-8C4D-3F40AC2FED63}" dt="2021-01-22T13:06:43.277" v="836" actId="20577"/>
        <pc:sldMkLst>
          <pc:docMk/>
          <pc:sldMk cId="369717677" sldId="440"/>
        </pc:sldMkLst>
        <pc:spChg chg="mod">
          <ac:chgData name="Siniša Vuksan" userId="3af124f9-b8e7-46e3-9422-21ae1d17ac0b" providerId="ADAL" clId="{ECA32086-6AE5-481E-8C4D-3F40AC2FED63}" dt="2021-01-22T13:06:43.277" v="836" actId="20577"/>
          <ac:spMkLst>
            <pc:docMk/>
            <pc:sldMk cId="369717677" sldId="440"/>
            <ac:spMk id="6" creationId="{010AB125-9086-4261-98B4-FC5A0801347C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7" creationId="{D42AD780-1F41-4CC2-9395-D577F55D1B3C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8" creationId="{A9D3333B-C167-4A3E-BA78-DC93EB684C25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9" creationId="{1E4A4DD1-CD73-4E4D-B737-C133195BB205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0" creationId="{939E9366-DD18-4CD7-9F5C-FAF9610AD69D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1" creationId="{96A66547-0EC5-4F6C-9586-DBBBC203CB3A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2" creationId="{63C8C762-32DB-4F4C-AC3A-B5D694C80326}"/>
          </ac:spMkLst>
        </pc:spChg>
        <pc:spChg chg="del">
          <ac:chgData name="Siniša Vuksan" userId="3af124f9-b8e7-46e3-9422-21ae1d17ac0b" providerId="ADAL" clId="{ECA32086-6AE5-481E-8C4D-3F40AC2FED63}" dt="2021-01-22T13:01:06.158" v="694" actId="478"/>
          <ac:spMkLst>
            <pc:docMk/>
            <pc:sldMk cId="369717677" sldId="440"/>
            <ac:spMk id="13" creationId="{04DAF22E-A794-4C5A-8F8C-9C19E973F234}"/>
          </ac:spMkLst>
        </pc:spChg>
        <pc:picChg chg="del">
          <ac:chgData name="Siniša Vuksan" userId="3af124f9-b8e7-46e3-9422-21ae1d17ac0b" providerId="ADAL" clId="{ECA32086-6AE5-481E-8C4D-3F40AC2FED63}" dt="2021-01-22T13:01:08.232" v="695" actId="478"/>
          <ac:picMkLst>
            <pc:docMk/>
            <pc:sldMk cId="369717677" sldId="44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CA32086-6AE5-481E-8C4D-3F40AC2FED63}" dt="2021-01-22T13:01:01.893" v="693" actId="478"/>
          <ac:picMkLst>
            <pc:docMk/>
            <pc:sldMk cId="369717677" sldId="440"/>
            <ac:picMk id="3" creationId="{CB9D8C78-4B8F-48E2-A7F3-DDA84141A0F9}"/>
          </ac:picMkLst>
        </pc:picChg>
        <pc:picChg chg="mod">
          <ac:chgData name="Siniša Vuksan" userId="3af124f9-b8e7-46e3-9422-21ae1d17ac0b" providerId="ADAL" clId="{ECA32086-6AE5-481E-8C4D-3F40AC2FED63}" dt="2021-01-22T12:49:06.583" v="665" actId="14826"/>
          <ac:picMkLst>
            <pc:docMk/>
            <pc:sldMk cId="369717677" sldId="4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CA32086-6AE5-481E-8C4D-3F40AC2FED63}" dt="2021-01-22T13:06:19.631" v="813" actId="14100"/>
          <ac:picMkLst>
            <pc:docMk/>
            <pc:sldMk cId="369717677" sldId="440"/>
            <ac:picMk id="5" creationId="{2F7D632B-B4AE-497B-96CC-0CF777E6EE23}"/>
          </ac:picMkLst>
        </pc:picChg>
        <pc:picChg chg="add mod">
          <ac:chgData name="Siniša Vuksan" userId="3af124f9-b8e7-46e3-9422-21ae1d17ac0b" providerId="ADAL" clId="{ECA32086-6AE5-481E-8C4D-3F40AC2FED63}" dt="2021-01-22T13:06:07.905" v="811" actId="14100"/>
          <ac:picMkLst>
            <pc:docMk/>
            <pc:sldMk cId="369717677" sldId="440"/>
            <ac:picMk id="14" creationId="{348446D7-804E-42D8-B4BE-06CF4E69FE8C}"/>
          </ac:picMkLst>
        </pc:picChg>
      </pc:sldChg>
      <pc:sldChg chg="addSp delSp modSp add delAnim modAnim">
        <pc:chgData name="Siniša Vuksan" userId="3af124f9-b8e7-46e3-9422-21ae1d17ac0b" providerId="ADAL" clId="{ECA32086-6AE5-481E-8C4D-3F40AC2FED63}" dt="2021-01-22T12:47:38.263" v="663" actId="20577"/>
        <pc:sldMkLst>
          <pc:docMk/>
          <pc:sldMk cId="325986483" sldId="460"/>
        </pc:sldMkLst>
        <pc:spChg chg="del">
          <ac:chgData name="Siniša Vuksan" userId="3af124f9-b8e7-46e3-9422-21ae1d17ac0b" providerId="ADAL" clId="{ECA32086-6AE5-481E-8C4D-3F40AC2FED63}" dt="2021-01-22T12:34:34.443" v="21" actId="478"/>
          <ac:spMkLst>
            <pc:docMk/>
            <pc:sldMk cId="325986483" sldId="460"/>
            <ac:spMk id="4" creationId="{8C1BE7DE-85F6-43EF-B1DF-DD0AE99942D3}"/>
          </ac:spMkLst>
        </pc:spChg>
        <pc:spChg chg="add mod">
          <ac:chgData name="Siniša Vuksan" userId="3af124f9-b8e7-46e3-9422-21ae1d17ac0b" providerId="ADAL" clId="{ECA32086-6AE5-481E-8C4D-3F40AC2FED63}" dt="2021-01-22T12:39:19.843" v="216" actId="20577"/>
          <ac:spMkLst>
            <pc:docMk/>
            <pc:sldMk cId="325986483" sldId="460"/>
            <ac:spMk id="8" creationId="{EE0940DD-FC15-4A39-82BD-0425B68EF6B3}"/>
          </ac:spMkLst>
        </pc:spChg>
        <pc:spChg chg="mod">
          <ac:chgData name="Siniša Vuksan" userId="3af124f9-b8e7-46e3-9422-21ae1d17ac0b" providerId="ADAL" clId="{ECA32086-6AE5-481E-8C4D-3F40AC2FED63}" dt="2021-01-22T12:37:40.063" v="204" actId="14100"/>
          <ac:spMkLst>
            <pc:docMk/>
            <pc:sldMk cId="325986483" sldId="460"/>
            <ac:spMk id="9" creationId="{5B543F9D-7FE5-4AC5-8820-BFE4AC78DA0B}"/>
          </ac:spMkLst>
        </pc:spChg>
        <pc:spChg chg="mod">
          <ac:chgData name="Siniša Vuksan" userId="3af124f9-b8e7-46e3-9422-21ae1d17ac0b" providerId="ADAL" clId="{ECA32086-6AE5-481E-8C4D-3F40AC2FED63}" dt="2021-01-22T12:45:01.328" v="542" actId="20577"/>
          <ac:spMkLst>
            <pc:docMk/>
            <pc:sldMk cId="325986483" sldId="460"/>
            <ac:spMk id="10" creationId="{A3BF8D71-0E10-4C26-8D2B-68AB112CB5F2}"/>
          </ac:spMkLst>
        </pc:spChg>
        <pc:spChg chg="add mod">
          <ac:chgData name="Siniša Vuksan" userId="3af124f9-b8e7-46e3-9422-21ae1d17ac0b" providerId="ADAL" clId="{ECA32086-6AE5-481E-8C4D-3F40AC2FED63}" dt="2021-01-22T12:46:04.643" v="578" actId="1076"/>
          <ac:spMkLst>
            <pc:docMk/>
            <pc:sldMk cId="325986483" sldId="460"/>
            <ac:spMk id="11" creationId="{73EE274A-562C-4B30-9E56-75EED53855E7}"/>
          </ac:spMkLst>
        </pc:spChg>
        <pc:spChg chg="mod">
          <ac:chgData name="Siniša Vuksan" userId="3af124f9-b8e7-46e3-9422-21ae1d17ac0b" providerId="ADAL" clId="{ECA32086-6AE5-481E-8C4D-3F40AC2FED63}" dt="2021-01-22T12:47:38.263" v="663" actId="20577"/>
          <ac:spMkLst>
            <pc:docMk/>
            <pc:sldMk cId="325986483" sldId="460"/>
            <ac:spMk id="12" creationId="{6B4E3940-2504-4616-B7E2-7121107BF702}"/>
          </ac:spMkLst>
        </pc:spChg>
        <pc:spChg chg="add mod">
          <ac:chgData name="Siniša Vuksan" userId="3af124f9-b8e7-46e3-9422-21ae1d17ac0b" providerId="ADAL" clId="{ECA32086-6AE5-481E-8C4D-3F40AC2FED63}" dt="2021-01-22T12:46:56.202" v="654" actId="20577"/>
          <ac:spMkLst>
            <pc:docMk/>
            <pc:sldMk cId="325986483" sldId="460"/>
            <ac:spMk id="13" creationId="{29F885B8-B4EF-4C84-9949-ABC6882618E2}"/>
          </ac:spMkLst>
        </pc:spChg>
        <pc:picChg chg="del">
          <ac:chgData name="Siniša Vuksan" userId="3af124f9-b8e7-46e3-9422-21ae1d17ac0b" providerId="ADAL" clId="{ECA32086-6AE5-481E-8C4D-3F40AC2FED63}" dt="2021-01-22T12:34:31.068" v="20" actId="478"/>
          <ac:picMkLst>
            <pc:docMk/>
            <pc:sldMk cId="325986483" sldId="460"/>
            <ac:picMk id="2" creationId="{6CD3EED1-5818-42A8-A4F8-63B8F0FF4A9F}"/>
          </ac:picMkLst>
        </pc:picChg>
        <pc:picChg chg="add mod">
          <ac:chgData name="Siniša Vuksan" userId="3af124f9-b8e7-46e3-9422-21ae1d17ac0b" providerId="ADAL" clId="{ECA32086-6AE5-481E-8C4D-3F40AC2FED63}" dt="2021-01-22T12:38:35.522" v="209" actId="1076"/>
          <ac:picMkLst>
            <pc:docMk/>
            <pc:sldMk cId="325986483" sldId="460"/>
            <ac:picMk id="3" creationId="{B6B24D88-3C84-430A-9B27-BDB94FB994B0}"/>
          </ac:picMkLst>
        </pc:picChg>
      </pc:sldChg>
      <pc:sldChg chg="addSp delSp modSp add ord delAnim modAnim">
        <pc:chgData name="Siniša Vuksan" userId="3af124f9-b8e7-46e3-9422-21ae1d17ac0b" providerId="ADAL" clId="{ECA32086-6AE5-481E-8C4D-3F40AC2FED63}" dt="2021-01-22T13:51:02.877" v="1947" actId="1076"/>
        <pc:sldMkLst>
          <pc:docMk/>
          <pc:sldMk cId="3100035210" sldId="466"/>
        </pc:sldMkLst>
        <pc:spChg chg="mod">
          <ac:chgData name="Siniša Vuksan" userId="3af124f9-b8e7-46e3-9422-21ae1d17ac0b" providerId="ADAL" clId="{ECA32086-6AE5-481E-8C4D-3F40AC2FED63}" dt="2021-01-22T13:19:20.273" v="1156" actId="20577"/>
          <ac:spMkLst>
            <pc:docMk/>
            <pc:sldMk cId="3100035210" sldId="466"/>
            <ac:spMk id="6" creationId="{010AB125-9086-4261-98B4-FC5A0801347C}"/>
          </ac:spMkLst>
        </pc:spChg>
        <pc:spChg chg="add mod">
          <ac:chgData name="Siniša Vuksan" userId="3af124f9-b8e7-46e3-9422-21ae1d17ac0b" providerId="ADAL" clId="{ECA32086-6AE5-481E-8C4D-3F40AC2FED63}" dt="2021-01-22T13:17:06.634" v="931" actId="20577"/>
          <ac:spMkLst>
            <pc:docMk/>
            <pc:sldMk cId="3100035210" sldId="466"/>
            <ac:spMk id="7" creationId="{71056B52-50A8-479F-A415-3D04974C2CD9}"/>
          </ac:spMkLst>
        </pc:spChg>
        <pc:picChg chg="del">
          <ac:chgData name="Siniša Vuksan" userId="3af124f9-b8e7-46e3-9422-21ae1d17ac0b" providerId="ADAL" clId="{ECA32086-6AE5-481E-8C4D-3F40AC2FED63}" dt="2021-01-22T13:16:43.207" v="909" actId="478"/>
          <ac:picMkLst>
            <pc:docMk/>
            <pc:sldMk cId="3100035210" sldId="466"/>
            <ac:picMk id="5" creationId="{2F7D632B-B4AE-497B-96CC-0CF777E6EE23}"/>
          </ac:picMkLst>
        </pc:picChg>
        <pc:picChg chg="mod">
          <ac:chgData name="Siniša Vuksan" userId="3af124f9-b8e7-46e3-9422-21ae1d17ac0b" providerId="ADAL" clId="{ECA32086-6AE5-481E-8C4D-3F40AC2FED63}" dt="2021-01-22T13:51:02.877" v="1947" actId="1076"/>
          <ac:picMkLst>
            <pc:docMk/>
            <pc:sldMk cId="3100035210" sldId="466"/>
            <ac:picMk id="14" creationId="{348446D7-804E-42D8-B4BE-06CF4E69FE8C}"/>
          </ac:picMkLst>
        </pc:picChg>
      </pc:sldChg>
    </pc:docChg>
  </pc:docChgLst>
  <pc:docChgLst>
    <pc:chgData name="Siniša ᵀᴴᴱ ᴼᴿᴵᴳᴵᴻᴬᴸ Wolfenstein" userId="215f646470bc261a" providerId="LiveId" clId="{5BFBD172-CB60-406F-BB96-F64C8F4EE7E5}"/>
    <pc:docChg chg="undo redo custSel addSld delSld modSld sldOrd">
      <pc:chgData name="Siniša ᵀᴴᴱ ᴼᴿᴵᴳᴵᴻᴬᴸ Wolfenstein" userId="215f646470bc261a" providerId="LiveId" clId="{5BFBD172-CB60-406F-BB96-F64C8F4EE7E5}" dt="2021-02-05T14:53:58.361" v="5302" actId="1076"/>
      <pc:docMkLst>
        <pc:docMk/>
      </pc:docMkLst>
      <pc:sldChg chg="modSp">
        <pc:chgData name="Siniša ᵀᴴᴱ ᴼᴿᴵᴳᴵᴻᴬᴸ Wolfenstein" userId="215f646470bc261a" providerId="LiveId" clId="{5BFBD172-CB60-406F-BB96-F64C8F4EE7E5}" dt="2021-02-05T13:42:59.799" v="317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5BFBD172-CB60-406F-BB96-F64C8F4EE7E5}" dt="2021-02-05T13:42:59.799" v="317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addAnim delAnim modAnim">
        <pc:chgData name="Siniša ᵀᴴᴱ ᴼᴿᴵᴳᴵᴻᴬᴸ Wolfenstein" userId="215f646470bc261a" providerId="LiveId" clId="{5BFBD172-CB60-406F-BB96-F64C8F4EE7E5}" dt="2021-02-05T14:35:57.027" v="4743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5BFBD172-CB60-406F-BB96-F64C8F4EE7E5}" dt="2021-02-05T14:33:19.209" v="4724" actId="1076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2-05T14:33:14.771" v="4722" actId="1076"/>
          <ac:spMkLst>
            <pc:docMk/>
            <pc:sldMk cId="369717677" sldId="440"/>
            <ac:spMk id="7" creationId="{E5FB8E7F-E23F-4A44-8AEC-548F8B396263}"/>
          </ac:spMkLst>
        </pc:spChg>
        <pc:spChg chg="add del mod">
          <ac:chgData name="Siniša ᵀᴴᴱ ᴼᴿᴵᴳᴵᴻᴬᴸ Wolfenstein" userId="215f646470bc261a" providerId="LiveId" clId="{5BFBD172-CB60-406F-BB96-F64C8F4EE7E5}" dt="2021-02-05T14:33:10.825" v="4721" actId="478"/>
          <ac:spMkLst>
            <pc:docMk/>
            <pc:sldMk cId="369717677" sldId="440"/>
            <ac:spMk id="12" creationId="{39C128BD-CCAC-42B6-845F-DF43630D849F}"/>
          </ac:spMkLst>
        </pc:spChg>
        <pc:picChg chg="add del mod">
          <ac:chgData name="Siniša ᵀᴴᴱ ᴼᴿᴵᴳᴵᴻᴬᴸ Wolfenstein" userId="215f646470bc261a" providerId="LiveId" clId="{5BFBD172-CB60-406F-BB96-F64C8F4EE7E5}" dt="2021-02-05T14:30:18.455" v="4692" actId="478"/>
          <ac:picMkLst>
            <pc:docMk/>
            <pc:sldMk cId="369717677" sldId="440"/>
            <ac:picMk id="2" creationId="{A52EDB47-24DD-4796-959D-0417462BD03C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3:21.905" v="4725" actId="1076"/>
          <ac:picMkLst>
            <pc:docMk/>
            <pc:sldMk cId="369717677" sldId="440"/>
            <ac:picMk id="3" creationId="{D8C3DA6F-5C97-4787-A715-D80F6E051734}"/>
          </ac:picMkLst>
        </pc:picChg>
        <pc:picChg chg="mod">
          <ac:chgData name="Siniša ᵀᴴᴱ ᴼᴿᴵᴳᴵᴻᴬᴸ Wolfenstein" userId="215f646470bc261a" providerId="LiveId" clId="{5BFBD172-CB60-406F-BB96-F64C8F4EE7E5}" dt="2021-02-05T14:29:18.959" v="4652" actId="14826"/>
          <ac:picMkLst>
            <pc:docMk/>
            <pc:sldMk cId="369717677" sldId="44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5BFBD172-CB60-406F-BB96-F64C8F4EE7E5}" dt="2021-01-30T06:47:41.748" v="799" actId="478"/>
          <ac:picMkLst>
            <pc:docMk/>
            <pc:sldMk cId="369717677" sldId="440"/>
            <ac:picMk id="5" creationId="{2F7D632B-B4AE-497B-96CC-0CF777E6EE23}"/>
          </ac:picMkLst>
        </pc:picChg>
        <pc:picChg chg="add del mod">
          <ac:chgData name="Siniša ᵀᴴᴱ ᴼᴿᴵᴳᴵᴻᴬᴸ Wolfenstein" userId="215f646470bc261a" providerId="LiveId" clId="{5BFBD172-CB60-406F-BB96-F64C8F4EE7E5}" dt="2021-02-05T14:29:22.221" v="4654" actId="478"/>
          <ac:picMkLst>
            <pc:docMk/>
            <pc:sldMk cId="369717677" sldId="440"/>
            <ac:picMk id="9" creationId="{F635C16B-4710-4CC6-AB68-CE1747CFBC37}"/>
          </ac:picMkLst>
        </pc:picChg>
        <pc:picChg chg="add del mod">
          <ac:chgData name="Siniša ᵀᴴᴱ ᴼᴿᴵᴳᴵᴻᴬᴸ Wolfenstein" userId="215f646470bc261a" providerId="LiveId" clId="{5BFBD172-CB60-406F-BB96-F64C8F4EE7E5}" dt="2021-02-05T14:29:22.886" v="4655" actId="478"/>
          <ac:picMkLst>
            <pc:docMk/>
            <pc:sldMk cId="369717677" sldId="440"/>
            <ac:picMk id="10" creationId="{FEAB9A65-C123-460A-96F2-BE0E6D98F4D4}"/>
          </ac:picMkLst>
        </pc:picChg>
        <pc:picChg chg="add del mod">
          <ac:chgData name="Siniša ᵀᴴᴱ ᴼᴿᴵᴳᴵᴻᴬᴸ Wolfenstein" userId="215f646470bc261a" providerId="LiveId" clId="{5BFBD172-CB60-406F-BB96-F64C8F4EE7E5}" dt="2021-02-05T14:29:23.449" v="4656" actId="478"/>
          <ac:picMkLst>
            <pc:docMk/>
            <pc:sldMk cId="369717677" sldId="440"/>
            <ac:picMk id="11" creationId="{E298B759-5E19-4D9F-AB3A-AC390E76E6AC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5:12.247" v="4729" actId="14100"/>
          <ac:picMkLst>
            <pc:docMk/>
            <pc:sldMk cId="369717677" sldId="440"/>
            <ac:picMk id="13" creationId="{002DC90D-2EF7-446A-B338-381E4B9F6DE1}"/>
          </ac:picMkLst>
        </pc:picChg>
        <pc:picChg chg="mod">
          <ac:chgData name="Siniša ᵀᴴᴱ ᴼᴿᴵᴳᴵᴻᴬᴸ Wolfenstein" userId="215f646470bc261a" providerId="LiveId" clId="{5BFBD172-CB60-406F-BB96-F64C8F4EE7E5}" dt="2021-02-05T14:33:16.675" v="4723" actId="1076"/>
          <ac:picMkLst>
            <pc:docMk/>
            <pc:sldMk cId="369717677" sldId="440"/>
            <ac:picMk id="14" creationId="{348446D7-804E-42D8-B4BE-06CF4E69FE8C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5:28.995" v="4733" actId="1076"/>
          <ac:picMkLst>
            <pc:docMk/>
            <pc:sldMk cId="369717677" sldId="440"/>
            <ac:picMk id="15" creationId="{3CE45AE4-B116-498D-91CE-4C24FB2F4020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5:36.025" v="4736" actId="14100"/>
          <ac:picMkLst>
            <pc:docMk/>
            <pc:sldMk cId="369717677" sldId="440"/>
            <ac:picMk id="16" creationId="{F304B4BA-8777-46EA-9CB9-C80AD9BB11CB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5:45.842" v="4740" actId="14100"/>
          <ac:picMkLst>
            <pc:docMk/>
            <pc:sldMk cId="369717677" sldId="440"/>
            <ac:picMk id="17" creationId="{92F90AE5-8FF0-4803-9B7C-A8DD46082CC0}"/>
          </ac:picMkLst>
        </pc:picChg>
        <pc:picChg chg="add mod">
          <ac:chgData name="Siniša ᵀᴴᴱ ᴼᴿᴵᴳᴵᴻᴬᴸ Wolfenstein" userId="215f646470bc261a" providerId="LiveId" clId="{5BFBD172-CB60-406F-BB96-F64C8F4EE7E5}" dt="2021-02-05T14:35:52.119" v="4742" actId="1076"/>
          <ac:picMkLst>
            <pc:docMk/>
            <pc:sldMk cId="369717677" sldId="440"/>
            <ac:picMk id="18" creationId="{97E89AFB-E570-4220-9BFD-788164A7E67E}"/>
          </ac:picMkLst>
        </pc:picChg>
        <pc:picChg chg="add del mod">
          <ac:chgData name="Siniša ᵀᴴᴱ ᴼᴿᴵᴳᴵᴻᴬᴸ Wolfenstein" userId="215f646470bc261a" providerId="LiveId" clId="{5BFBD172-CB60-406F-BB96-F64C8F4EE7E5}" dt="2021-02-05T14:29:21.420" v="4653" actId="478"/>
          <ac:picMkLst>
            <pc:docMk/>
            <pc:sldMk cId="369717677" sldId="440"/>
            <ac:picMk id="1026" creationId="{342BB522-5C8C-4B9A-8E99-E5DDE2F8C0AC}"/>
          </ac:picMkLst>
        </pc:picChg>
      </pc:sldChg>
      <pc:sldChg chg="modSp add ord">
        <pc:chgData name="Siniša ᵀᴴᴱ ᴼᴿᴵᴳᴵᴻᴬᴸ Wolfenstein" userId="215f646470bc261a" providerId="LiveId" clId="{5BFBD172-CB60-406F-BB96-F64C8F4EE7E5}" dt="2021-02-05T14:40:28.815" v="4898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5BFBD172-CB60-406F-BB96-F64C8F4EE7E5}" dt="2021-02-05T14:40:28.815" v="4898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del delAnim modAnim">
        <pc:chgData name="Siniša ᵀᴴᴱ ᴼᴿᴵᴳᴵᴻᴬᴸ Wolfenstein" userId="215f646470bc261a" providerId="LiveId" clId="{5BFBD172-CB60-406F-BB96-F64C8F4EE7E5}" dt="2021-02-05T14:51:23.676" v="5266" actId="2696"/>
        <pc:sldMkLst>
          <pc:docMk/>
          <pc:sldMk cId="2201686215" sldId="458"/>
        </pc:sldMkLst>
        <pc:spChg chg="mod">
          <ac:chgData name="Siniša ᵀᴴᴱ ᴼᴿᴵᴳᴵᴻᴬᴸ Wolfenstein" userId="215f646470bc261a" providerId="LiveId" clId="{5BFBD172-CB60-406F-BB96-F64C8F4EE7E5}" dt="2021-01-30T07:52:27.816" v="2246" actId="14100"/>
          <ac:spMkLst>
            <pc:docMk/>
            <pc:sldMk cId="2201686215" sldId="45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7:46:01.525" v="2024" actId="20577"/>
          <ac:spMkLst>
            <pc:docMk/>
            <pc:sldMk cId="2201686215" sldId="458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FBD172-CB60-406F-BB96-F64C8F4EE7E5}" dt="2021-01-30T07:57:47.419" v="2526" actId="20577"/>
          <ac:spMkLst>
            <pc:docMk/>
            <pc:sldMk cId="2201686215" sldId="458"/>
            <ac:spMk id="10" creationId="{18EC0455-BD3C-4706-A318-CD217EF0621A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1" creationId="{71609319-18AB-4F12-9692-5A3FA8020772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2" creationId="{8794C4D5-54AE-434F-ABC7-132A535989EC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3" creationId="{951F41FE-F26D-462D-8CD3-5A70918C6C69}"/>
          </ac:spMkLst>
        </pc:spChg>
        <pc:spChg chg="del">
          <ac:chgData name="Siniša ᵀᴴᴱ ᴼᴿᴵᴳᴵᴻᴬᴸ Wolfenstein" userId="215f646470bc261a" providerId="LiveId" clId="{5BFBD172-CB60-406F-BB96-F64C8F4EE7E5}" dt="2021-01-30T07:45:56.687" v="2021" actId="478"/>
          <ac:spMkLst>
            <pc:docMk/>
            <pc:sldMk cId="2201686215" sldId="458"/>
            <ac:spMk id="14" creationId="{82BA277E-AF63-4B20-BA79-360648AC71E9}"/>
          </ac:spMkLst>
        </pc:spChg>
        <pc:picChg chg="mod">
          <ac:chgData name="Siniša ᵀᴴᴱ ᴼᴿᴵᴳᴵᴻᴬᴸ Wolfenstein" userId="215f646470bc261a" providerId="LiveId" clId="{5BFBD172-CB60-406F-BB96-F64C8F4EE7E5}" dt="2021-01-30T07:47:07.143" v="2028" actId="1076"/>
          <ac:picMkLst>
            <pc:docMk/>
            <pc:sldMk cId="2201686215" sldId="458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FBD172-CB60-406F-BB96-F64C8F4EE7E5}" dt="2021-01-30T07:46:05.446" v="2025" actId="14826"/>
          <ac:picMkLst>
            <pc:docMk/>
            <pc:sldMk cId="2201686215" sldId="458"/>
            <ac:picMk id="4" creationId="{1B2619D9-4F98-4A11-8FFE-57C7EB1F529A}"/>
          </ac:picMkLst>
        </pc:picChg>
      </pc:sldChg>
      <pc:sldChg chg="addSp delSp modSp delAnim modAnim">
        <pc:chgData name="Siniša ᵀᴴᴱ ᴼᴿᴵᴳᴵᴻᴬᴸ Wolfenstein" userId="215f646470bc261a" providerId="LiveId" clId="{5BFBD172-CB60-406F-BB96-F64C8F4EE7E5}" dt="2021-02-05T13:51:50.320" v="3594" actId="20577"/>
        <pc:sldMkLst>
          <pc:docMk/>
          <pc:sldMk cId="325986483" sldId="460"/>
        </pc:sldMkLst>
        <pc:spChg chg="add del mod">
          <ac:chgData name="Siniša ᵀᴴᴱ ᴼᴿᴵᴳᴵᴻᴬᴸ Wolfenstein" userId="215f646470bc261a" providerId="LiveId" clId="{5BFBD172-CB60-406F-BB96-F64C8F4EE7E5}" dt="2021-01-30T06:38:52.608" v="453" actId="478"/>
          <ac:spMkLst>
            <pc:docMk/>
            <pc:sldMk cId="325986483" sldId="460"/>
            <ac:spMk id="4" creationId="{B074C5E8-C705-40E9-9BA6-E049C6092B9B}"/>
          </ac:spMkLst>
        </pc:spChg>
        <pc:spChg chg="add mod">
          <ac:chgData name="Siniša ᵀᴴᴱ ᴼᴿᴵᴳᴵᴻᴬᴸ Wolfenstein" userId="215f646470bc261a" providerId="LiveId" clId="{5BFBD172-CB60-406F-BB96-F64C8F4EE7E5}" dt="2021-02-05T13:50:30.996" v="3474" actId="14100"/>
          <ac:spMkLst>
            <pc:docMk/>
            <pc:sldMk cId="325986483" sldId="460"/>
            <ac:spMk id="5" creationId="{7F10C940-A1A3-400A-9B00-C2A3EA293670}"/>
          </ac:spMkLst>
        </pc:spChg>
        <pc:spChg chg="add mod">
          <ac:chgData name="Siniša ᵀᴴᴱ ᴼᴿᴵᴳᴵᴻᴬᴸ Wolfenstein" userId="215f646470bc261a" providerId="LiveId" clId="{5BFBD172-CB60-406F-BB96-F64C8F4EE7E5}" dt="2021-02-05T13:51:50.320" v="3594" actId="20577"/>
          <ac:spMkLst>
            <pc:docMk/>
            <pc:sldMk cId="325986483" sldId="460"/>
            <ac:spMk id="6" creationId="{224905A2-C2F1-4680-BCC6-FB38BBDE2097}"/>
          </ac:spMkLst>
        </pc:spChg>
        <pc:spChg chg="del">
          <ac:chgData name="Siniša ᵀᴴᴱ ᴼᴿᴵᴳᴵᴻᴬᴸ Wolfenstein" userId="215f646470bc261a" providerId="LiveId" clId="{5BFBD172-CB60-406F-BB96-F64C8F4EE7E5}" dt="2021-01-30T06:31:44.783" v="370" actId="478"/>
          <ac:spMkLst>
            <pc:docMk/>
            <pc:sldMk cId="325986483" sldId="460"/>
            <ac:spMk id="8" creationId="{EE0940DD-FC15-4A39-82BD-0425B68EF6B3}"/>
          </ac:spMkLst>
        </pc:spChg>
        <pc:spChg chg="del">
          <ac:chgData name="Siniša ᵀᴴᴱ ᴼᴿᴵᴳᴵᴻᴬᴸ Wolfenstein" userId="215f646470bc261a" providerId="LiveId" clId="{5BFBD172-CB60-406F-BB96-F64C8F4EE7E5}" dt="2021-01-30T06:31:39.569" v="369" actId="478"/>
          <ac:spMkLst>
            <pc:docMk/>
            <pc:sldMk cId="325986483" sldId="460"/>
            <ac:spMk id="9" creationId="{5B543F9D-7FE5-4AC5-8820-BFE4AC78DA0B}"/>
          </ac:spMkLst>
        </pc:spChg>
        <pc:spChg chg="mod">
          <ac:chgData name="Siniša ᵀᴴᴱ ᴼᴿᴵᴳᴵᴻᴬᴸ Wolfenstein" userId="215f646470bc261a" providerId="LiveId" clId="{5BFBD172-CB60-406F-BB96-F64C8F4EE7E5}" dt="2021-02-05T13:50:01.586" v="3466" actId="20577"/>
          <ac:spMkLst>
            <pc:docMk/>
            <pc:sldMk cId="325986483" sldId="460"/>
            <ac:spMk id="10" creationId="{A3BF8D71-0E10-4C26-8D2B-68AB112CB5F2}"/>
          </ac:spMkLst>
        </pc:spChg>
        <pc:spChg chg="del">
          <ac:chgData name="Siniša ᵀᴴᴱ ᴼᴿᴵᴳᴵᴻᴬᴸ Wolfenstein" userId="215f646470bc261a" providerId="LiveId" clId="{5BFBD172-CB60-406F-BB96-F64C8F4EE7E5}" dt="2021-01-30T06:35:03.600" v="404" actId="478"/>
          <ac:spMkLst>
            <pc:docMk/>
            <pc:sldMk cId="325986483" sldId="460"/>
            <ac:spMk id="11" creationId="{73EE274A-562C-4B30-9E56-75EED53855E7}"/>
          </ac:spMkLst>
        </pc:spChg>
        <pc:spChg chg="mod">
          <ac:chgData name="Siniša ᵀᴴᴱ ᴼᴿᴵᴳᴵᴻᴬᴸ Wolfenstein" userId="215f646470bc261a" providerId="LiveId" clId="{5BFBD172-CB60-406F-BB96-F64C8F4EE7E5}" dt="2021-02-05T13:49:55.914" v="3463" actId="20577"/>
          <ac:spMkLst>
            <pc:docMk/>
            <pc:sldMk cId="325986483" sldId="460"/>
            <ac:spMk id="12" creationId="{6B4E3940-2504-4616-B7E2-7121107BF702}"/>
          </ac:spMkLst>
        </pc:spChg>
        <pc:spChg chg="del">
          <ac:chgData name="Siniša ᵀᴴᴱ ᴼᴿᴵᴳᴵᴻᴬᴸ Wolfenstein" userId="215f646470bc261a" providerId="LiveId" clId="{5BFBD172-CB60-406F-BB96-F64C8F4EE7E5}" dt="2021-01-30T06:35:01.923" v="403" actId="478"/>
          <ac:spMkLst>
            <pc:docMk/>
            <pc:sldMk cId="325986483" sldId="460"/>
            <ac:spMk id="13" creationId="{29F885B8-B4EF-4C84-9949-ABC6882618E2}"/>
          </ac:spMkLst>
        </pc:spChg>
        <pc:spChg chg="add del mod">
          <ac:chgData name="Siniša ᵀᴴᴱ ᴼᴿᴵᴳᴵᴻᴬᴸ Wolfenstein" userId="215f646470bc261a" providerId="LiveId" clId="{5BFBD172-CB60-406F-BB96-F64C8F4EE7E5}" dt="2021-01-30T06:38:48.487" v="452" actId="478"/>
          <ac:spMkLst>
            <pc:docMk/>
            <pc:sldMk cId="325986483" sldId="460"/>
            <ac:spMk id="14" creationId="{7E41F3C8-8496-4C6D-81FD-7F7FD944DC15}"/>
          </ac:spMkLst>
        </pc:spChg>
        <pc:spChg chg="add mod">
          <ac:chgData name="Siniša ᵀᴴᴱ ᴼᴿᴵᴳᴵᴻᴬᴸ Wolfenstein" userId="215f646470bc261a" providerId="LiveId" clId="{5BFBD172-CB60-406F-BB96-F64C8F4EE7E5}" dt="2021-02-05T13:48:25.489" v="3350" actId="14100"/>
          <ac:spMkLst>
            <pc:docMk/>
            <pc:sldMk cId="325986483" sldId="460"/>
            <ac:spMk id="15" creationId="{E9A42C61-16C8-46B8-B638-6A0253D84903}"/>
          </ac:spMkLst>
        </pc:spChg>
        <pc:picChg chg="del">
          <ac:chgData name="Siniša ᵀᴴᴱ ᴼᴿᴵᴳᴵᴻᴬᴸ Wolfenstein" userId="215f646470bc261a" providerId="LiveId" clId="{5BFBD172-CB60-406F-BB96-F64C8F4EE7E5}" dt="2021-01-30T06:31:35.163" v="368" actId="478"/>
          <ac:picMkLst>
            <pc:docMk/>
            <pc:sldMk cId="325986483" sldId="460"/>
            <ac:picMk id="3" creationId="{B6B24D88-3C84-430A-9B27-BDB94FB994B0}"/>
          </ac:picMkLst>
        </pc:picChg>
      </pc:sldChg>
      <pc:sldChg chg="modSp ord modAnim">
        <pc:chgData name="Siniša ᵀᴴᴱ ᴼᴿᴵᴳᴵᴻᴬᴸ Wolfenstein" userId="215f646470bc261a" providerId="LiveId" clId="{5BFBD172-CB60-406F-BB96-F64C8F4EE7E5}" dt="2021-02-05T13:54:43.034" v="3699" actId="1076"/>
        <pc:sldMkLst>
          <pc:docMk/>
          <pc:sldMk cId="3100035210" sldId="466"/>
        </pc:sldMkLst>
        <pc:spChg chg="mod">
          <ac:chgData name="Siniša ᵀᴴᴱ ᴼᴿᴵᴳᴵᴻᴬᴸ Wolfenstein" userId="215f646470bc261a" providerId="LiveId" clId="{5BFBD172-CB60-406F-BB96-F64C8F4EE7E5}" dt="2021-02-05T13:54:38.051" v="3698" actId="20577"/>
          <ac:spMkLst>
            <pc:docMk/>
            <pc:sldMk cId="3100035210" sldId="46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05T13:53:15.526" v="3602" actId="20577"/>
          <ac:spMkLst>
            <pc:docMk/>
            <pc:sldMk cId="3100035210" sldId="466"/>
            <ac:spMk id="7" creationId="{71056B52-50A8-479F-A415-3D04974C2CD9}"/>
          </ac:spMkLst>
        </pc:spChg>
        <pc:picChg chg="mod">
          <ac:chgData name="Siniša ᵀᴴᴱ ᴼᴿᴵᴳᴵᴻᴬᴸ Wolfenstein" userId="215f646470bc261a" providerId="LiveId" clId="{5BFBD172-CB60-406F-BB96-F64C8F4EE7E5}" dt="2021-02-05T13:53:02.675" v="3601" actId="14826"/>
          <ac:picMkLst>
            <pc:docMk/>
            <pc:sldMk cId="3100035210" sldId="466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2-05T13:54:43.034" v="3699" actId="1076"/>
          <ac:picMkLst>
            <pc:docMk/>
            <pc:sldMk cId="3100035210" sldId="466"/>
            <ac:picMk id="14" creationId="{348446D7-804E-42D8-B4BE-06CF4E69FE8C}"/>
          </ac:picMkLst>
        </pc:picChg>
      </pc:sldChg>
      <pc:sldChg chg="addSp modSp add modAnim">
        <pc:chgData name="Siniša ᵀᴴᴱ ᴼᴿᴵᴳᴵᴻᴬᴸ Wolfenstein" userId="215f646470bc261a" providerId="LiveId" clId="{5BFBD172-CB60-406F-BB96-F64C8F4EE7E5}" dt="2021-02-05T14:45:15.212" v="5079" actId="1036"/>
        <pc:sldMkLst>
          <pc:docMk/>
          <pc:sldMk cId="1123567408" sldId="467"/>
        </pc:sldMkLst>
        <pc:spChg chg="mod">
          <ac:chgData name="Siniša ᵀᴴᴱ ᴼᴿᴵᴳᴵᴻᴬᴸ Wolfenstein" userId="215f646470bc261a" providerId="LiveId" clId="{5BFBD172-CB60-406F-BB96-F64C8F4EE7E5}" dt="2021-02-05T14:43:18.507" v="5025" actId="20577"/>
          <ac:spMkLst>
            <pc:docMk/>
            <pc:sldMk cId="1123567408" sldId="46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05T14:41:51.931" v="4905" actId="20577"/>
          <ac:spMkLst>
            <pc:docMk/>
            <pc:sldMk cId="1123567408" sldId="467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5BFBD172-CB60-406F-BB96-F64C8F4EE7E5}" dt="2021-02-05T14:44:01.658" v="5032" actId="1035"/>
          <ac:spMkLst>
            <pc:docMk/>
            <pc:sldMk cId="1123567408" sldId="467"/>
            <ac:spMk id="8" creationId="{B7F80AF6-A3C9-48EB-85CE-6AE1CF7C7E57}"/>
          </ac:spMkLst>
        </pc:spChg>
        <pc:spChg chg="mod">
          <ac:chgData name="Siniša ᵀᴴᴱ ᴼᴿᴵᴳᴵᴻᴬᴸ Wolfenstein" userId="215f646470bc261a" providerId="LiveId" clId="{5BFBD172-CB60-406F-BB96-F64C8F4EE7E5}" dt="2021-02-05T14:44:15.377" v="5038" actId="1037"/>
          <ac:spMkLst>
            <pc:docMk/>
            <pc:sldMk cId="1123567408" sldId="467"/>
            <ac:spMk id="9" creationId="{0B9D8C08-E450-4629-A241-9143C44C6F72}"/>
          </ac:spMkLst>
        </pc:spChg>
        <pc:spChg chg="add mod">
          <ac:chgData name="Siniša ᵀᴴᴱ ᴼᴿᴵᴳᴵᴻᴬᴸ Wolfenstein" userId="215f646470bc261a" providerId="LiveId" clId="{5BFBD172-CB60-406F-BB96-F64C8F4EE7E5}" dt="2021-02-05T14:44:28.916" v="5052" actId="20577"/>
          <ac:spMkLst>
            <pc:docMk/>
            <pc:sldMk cId="1123567408" sldId="467"/>
            <ac:spMk id="10" creationId="{B5F0BF9C-A2DB-46C0-AA95-9C74E556B609}"/>
          </ac:spMkLst>
        </pc:spChg>
        <pc:spChg chg="add mod">
          <ac:chgData name="Siniša ᵀᴴᴱ ᴼᴿᴵᴳᴵᴻᴬᴸ Wolfenstein" userId="215f646470bc261a" providerId="LiveId" clId="{5BFBD172-CB60-406F-BB96-F64C8F4EE7E5}" dt="2021-02-05T14:44:46.372" v="5061" actId="20577"/>
          <ac:spMkLst>
            <pc:docMk/>
            <pc:sldMk cId="1123567408" sldId="467"/>
            <ac:spMk id="11" creationId="{95EA7218-A81D-402B-8B64-EABC3B4012B7}"/>
          </ac:spMkLst>
        </pc:spChg>
        <pc:spChg chg="add mod">
          <ac:chgData name="Siniša ᵀᴴᴱ ᴼᴿᴵᴳᴵᴻᴬᴸ Wolfenstein" userId="215f646470bc261a" providerId="LiveId" clId="{5BFBD172-CB60-406F-BB96-F64C8F4EE7E5}" dt="2021-02-05T14:44:55.037" v="5066" actId="1037"/>
          <ac:spMkLst>
            <pc:docMk/>
            <pc:sldMk cId="1123567408" sldId="467"/>
            <ac:spMk id="12" creationId="{9038828D-1BDF-4FA3-A11F-3E74BF28AB99}"/>
          </ac:spMkLst>
        </pc:spChg>
        <pc:spChg chg="add mod">
          <ac:chgData name="Siniša ᵀᴴᴱ ᴼᴿᴵᴳᴵᴻᴬᴸ Wolfenstein" userId="215f646470bc261a" providerId="LiveId" clId="{5BFBD172-CB60-406F-BB96-F64C8F4EE7E5}" dt="2021-02-05T14:45:05.466" v="5071" actId="1035"/>
          <ac:spMkLst>
            <pc:docMk/>
            <pc:sldMk cId="1123567408" sldId="467"/>
            <ac:spMk id="13" creationId="{0AE95F0D-516F-467A-8799-C36F295B5401}"/>
          </ac:spMkLst>
        </pc:spChg>
        <pc:spChg chg="add mod">
          <ac:chgData name="Siniša ᵀᴴᴱ ᴼᴿᴵᴳᴵᴻᴬᴸ Wolfenstein" userId="215f646470bc261a" providerId="LiveId" clId="{5BFBD172-CB60-406F-BB96-F64C8F4EE7E5}" dt="2021-02-05T14:45:15.212" v="5079" actId="1036"/>
          <ac:spMkLst>
            <pc:docMk/>
            <pc:sldMk cId="1123567408" sldId="467"/>
            <ac:spMk id="14" creationId="{E4A028E9-0231-4759-AACB-539B4C6AA370}"/>
          </ac:spMkLst>
        </pc:spChg>
        <pc:picChg chg="mod">
          <ac:chgData name="Siniša ᵀᴴᴱ ᴼᴿᴵᴳᴵᴻᴬᴸ Wolfenstein" userId="215f646470bc261a" providerId="LiveId" clId="{5BFBD172-CB60-406F-BB96-F64C8F4EE7E5}" dt="2021-02-05T14:42:26.737" v="4912" actId="14100"/>
          <ac:picMkLst>
            <pc:docMk/>
            <pc:sldMk cId="1123567408" sldId="46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FBD172-CB60-406F-BB96-F64C8F4EE7E5}" dt="2021-02-05T14:41:43.113" v="4902" actId="14826"/>
          <ac:picMkLst>
            <pc:docMk/>
            <pc:sldMk cId="1123567408" sldId="467"/>
            <ac:picMk id="4" creationId="{1B2619D9-4F98-4A11-8FFE-57C7EB1F529A}"/>
          </ac:picMkLst>
        </pc:picChg>
      </pc:sldChg>
      <pc:sldChg chg="addSp delSp modSp del ord delAnim modAnim">
        <pc:chgData name="Siniša ᵀᴴᴱ ᴼᴿᴵᴳᴵᴻᴬᴸ Wolfenstein" userId="215f646470bc261a" providerId="LiveId" clId="{5BFBD172-CB60-406F-BB96-F64C8F4EE7E5}" dt="2021-02-05T14:41:17.470" v="4900" actId="2696"/>
        <pc:sldMkLst>
          <pc:docMk/>
          <pc:sldMk cId="2415410576" sldId="467"/>
        </pc:sldMkLst>
        <pc:spChg chg="mod">
          <ac:chgData name="Siniša ᵀᴴᴱ ᴼᴿᴵᴳᴵᴻᴬᴸ Wolfenstein" userId="215f646470bc261a" providerId="LiveId" clId="{5BFBD172-CB60-406F-BB96-F64C8F4EE7E5}" dt="2021-01-30T08:07:26.437" v="2947" actId="14100"/>
          <ac:spMkLst>
            <pc:docMk/>
            <pc:sldMk cId="2415410576" sldId="46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8:06:26.675" v="2892" actId="20577"/>
          <ac:spMkLst>
            <pc:docMk/>
            <pc:sldMk cId="2415410576" sldId="46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FBD172-CB60-406F-BB96-F64C8F4EE7E5}" dt="2021-01-30T08:07:40.607" v="2958" actId="20577"/>
          <ac:spMkLst>
            <pc:docMk/>
            <pc:sldMk cId="2415410576" sldId="467"/>
            <ac:spMk id="8" creationId="{B7F80AF6-A3C9-48EB-85CE-6AE1CF7C7E57}"/>
          </ac:spMkLst>
        </pc:spChg>
        <pc:spChg chg="add mod">
          <ac:chgData name="Siniša ᵀᴴᴱ ᴼᴿᴵᴳᴵᴻᴬᴸ Wolfenstein" userId="215f646470bc261a" providerId="LiveId" clId="{5BFBD172-CB60-406F-BB96-F64C8F4EE7E5}" dt="2021-01-30T08:08:00.097" v="2993" actId="1038"/>
          <ac:spMkLst>
            <pc:docMk/>
            <pc:sldMk cId="2415410576" sldId="467"/>
            <ac:spMk id="9" creationId="{0B9D8C08-E450-4629-A241-9143C44C6F72}"/>
          </ac:spMkLst>
        </pc:spChg>
        <pc:spChg chg="del">
          <ac:chgData name="Siniša ᵀᴴᴱ ᴼᴿᴵᴳᴵᴻᴬᴸ Wolfenstein" userId="215f646470bc261a" providerId="LiveId" clId="{5BFBD172-CB60-406F-BB96-F64C8F4EE7E5}" dt="2021-01-30T08:05:30.425" v="2880" actId="478"/>
          <ac:spMkLst>
            <pc:docMk/>
            <pc:sldMk cId="2415410576" sldId="467"/>
            <ac:spMk id="10" creationId="{AD6AC904-5CAF-480E-AF94-6C1F1A8D410D}"/>
          </ac:spMkLst>
        </pc:spChg>
        <pc:picChg chg="mod">
          <ac:chgData name="Siniša ᵀᴴᴱ ᴼᴿᴵᴳᴵᴻᴬᴸ Wolfenstein" userId="215f646470bc261a" providerId="LiveId" clId="{5BFBD172-CB60-406F-BB96-F64C8F4EE7E5}" dt="2021-01-30T08:06:52.189" v="2894" actId="1076"/>
          <ac:picMkLst>
            <pc:docMk/>
            <pc:sldMk cId="2415410576" sldId="46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FBD172-CB60-406F-BB96-F64C8F4EE7E5}" dt="2021-01-30T08:05:26.138" v="2878" actId="14826"/>
          <ac:picMkLst>
            <pc:docMk/>
            <pc:sldMk cId="2415410576" sldId="467"/>
            <ac:picMk id="4" creationId="{1B2619D9-4F98-4A11-8FFE-57C7EB1F529A}"/>
          </ac:picMkLst>
        </pc:picChg>
      </pc:sldChg>
      <pc:sldChg chg="addSp delSp modSp del ord delAnim modAnim">
        <pc:chgData name="Siniša ᵀᴴᴱ ᴼᴿᴵᴳᴵᴻᴬᴸ Wolfenstein" userId="215f646470bc261a" providerId="LiveId" clId="{5BFBD172-CB60-406F-BB96-F64C8F4EE7E5}" dt="2021-02-05T14:51:23.344" v="5265" actId="2696"/>
        <pc:sldMkLst>
          <pc:docMk/>
          <pc:sldMk cId="3429879523" sldId="469"/>
        </pc:sldMkLst>
        <pc:spChg chg="mod">
          <ac:chgData name="Siniša ᵀᴴᴱ ᴼᴿᴵᴳᴵᴻᴬᴸ Wolfenstein" userId="215f646470bc261a" providerId="LiveId" clId="{5BFBD172-CB60-406F-BB96-F64C8F4EE7E5}" dt="2021-01-30T08:00:31.561" v="2631" actId="14100"/>
          <ac:spMkLst>
            <pc:docMk/>
            <pc:sldMk cId="3429879523" sldId="469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1-30T08:02:15.847" v="2772" actId="14100"/>
          <ac:spMkLst>
            <pc:docMk/>
            <pc:sldMk cId="3429879523" sldId="469"/>
            <ac:spMk id="8" creationId="{B7852D8B-2D8A-4FB5-B7AB-1FBEF70456B2}"/>
          </ac:spMkLst>
        </pc:spChg>
        <pc:spChg chg="del">
          <ac:chgData name="Siniša ᵀᴴᴱ ᴼᴿᴵᴳᴵᴻᴬᴸ Wolfenstein" userId="215f646470bc261a" providerId="LiveId" clId="{5BFBD172-CB60-406F-BB96-F64C8F4EE7E5}" dt="2021-01-30T07:59:13.797" v="2536" actId="478"/>
          <ac:spMkLst>
            <pc:docMk/>
            <pc:sldMk cId="3429879523" sldId="469"/>
            <ac:spMk id="9" creationId="{62CD7E66-2591-4A20-BA1E-CD2E54C99423}"/>
          </ac:spMkLst>
        </pc:spChg>
        <pc:spChg chg="del">
          <ac:chgData name="Siniša ᵀᴴᴱ ᴼᴿᴵᴳᴵᴻᴬᴸ Wolfenstein" userId="215f646470bc261a" providerId="LiveId" clId="{5BFBD172-CB60-406F-BB96-F64C8F4EE7E5}" dt="2021-01-30T07:59:11.054" v="2535" actId="478"/>
          <ac:spMkLst>
            <pc:docMk/>
            <pc:sldMk cId="3429879523" sldId="469"/>
            <ac:spMk id="19" creationId="{6CBBED31-4032-4FFF-B528-0C6AE60B0BE6}"/>
          </ac:spMkLst>
        </pc:spChg>
        <pc:picChg chg="add mod">
          <ac:chgData name="Siniša ᵀᴴᴱ ᴼᴿᴵᴳᴵᴻᴬᴸ Wolfenstein" userId="215f646470bc261a" providerId="LiveId" clId="{5BFBD172-CB60-406F-BB96-F64C8F4EE7E5}" dt="2021-01-30T08:01:12.497" v="2639" actId="1076"/>
          <ac:picMkLst>
            <pc:docMk/>
            <pc:sldMk cId="3429879523" sldId="469"/>
            <ac:picMk id="2" creationId="{95279D8C-DFBC-4D6B-9578-ABE4D199078C}"/>
          </ac:picMkLst>
        </pc:picChg>
        <pc:picChg chg="mod">
          <ac:chgData name="Siniša ᵀᴴᴱ ᴼᴿᴵᴳᴵᴻᴬᴸ Wolfenstein" userId="215f646470bc261a" providerId="LiveId" clId="{5BFBD172-CB60-406F-BB96-F64C8F4EE7E5}" dt="2021-01-30T07:59:23.422" v="2537" actId="14826"/>
          <ac:picMkLst>
            <pc:docMk/>
            <pc:sldMk cId="3429879523" sldId="469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1-30T08:00:24.978" v="2629" actId="14100"/>
          <ac:picMkLst>
            <pc:docMk/>
            <pc:sldMk cId="3429879523" sldId="469"/>
            <ac:picMk id="14" creationId="{348446D7-804E-42D8-B4BE-06CF4E69FE8C}"/>
          </ac:picMkLst>
        </pc:picChg>
      </pc:sldChg>
      <pc:sldChg chg="addSp modSp add ord modAnim">
        <pc:chgData name="Siniša ᵀᴴᴱ ᴼᴿᴵᴳᴵᴻᴬᴸ Wolfenstein" userId="215f646470bc261a" providerId="LiveId" clId="{5BFBD172-CB60-406F-BB96-F64C8F4EE7E5}" dt="2021-02-05T14:51:18.993" v="5263" actId="1076"/>
        <pc:sldMkLst>
          <pc:docMk/>
          <pc:sldMk cId="2067843151" sldId="470"/>
        </pc:sldMkLst>
        <pc:spChg chg="mod">
          <ac:chgData name="Siniša ᵀᴴᴱ ᴼᴿᴵᴳᴵᴻᴬᴸ Wolfenstein" userId="215f646470bc261a" providerId="LiveId" clId="{5BFBD172-CB60-406F-BB96-F64C8F4EE7E5}" dt="2021-02-05T14:51:08.699" v="5261" actId="20577"/>
          <ac:spMkLst>
            <pc:docMk/>
            <pc:sldMk cId="2067843151" sldId="470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05T14:49:01.864" v="5172" actId="20577"/>
          <ac:spMkLst>
            <pc:docMk/>
            <pc:sldMk cId="2067843151" sldId="470"/>
            <ac:spMk id="7" creationId="{71056B52-50A8-479F-A415-3D04974C2CD9}"/>
          </ac:spMkLst>
        </pc:spChg>
        <pc:picChg chg="add mod">
          <ac:chgData name="Siniša ᵀᴴᴱ ᴼᴿᴵᴳᴵᴻᴬᴸ Wolfenstein" userId="215f646470bc261a" providerId="LiveId" clId="{5BFBD172-CB60-406F-BB96-F64C8F4EE7E5}" dt="2021-02-05T14:51:18.993" v="5263" actId="1076"/>
          <ac:picMkLst>
            <pc:docMk/>
            <pc:sldMk cId="2067843151" sldId="470"/>
            <ac:picMk id="2" creationId="{4D75B493-C643-414C-99FB-9EE158CB61D0}"/>
          </ac:picMkLst>
        </pc:picChg>
        <pc:picChg chg="mod">
          <ac:chgData name="Siniša ᵀᴴᴱ ᴼᴿᴵᴳᴵᴻᴬᴸ Wolfenstein" userId="215f646470bc261a" providerId="LiveId" clId="{5BFBD172-CB60-406F-BB96-F64C8F4EE7E5}" dt="2021-02-05T14:49:05.255" v="5173" actId="14826"/>
          <ac:picMkLst>
            <pc:docMk/>
            <pc:sldMk cId="2067843151" sldId="470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2-05T14:49:38.432" v="5177" actId="14100"/>
          <ac:picMkLst>
            <pc:docMk/>
            <pc:sldMk cId="2067843151" sldId="470"/>
            <ac:picMk id="14" creationId="{348446D7-804E-42D8-B4BE-06CF4E69FE8C}"/>
          </ac:picMkLst>
        </pc:picChg>
      </pc:sldChg>
      <pc:sldChg chg="addSp delSp modSp add del addAnim delAnim modAnim">
        <pc:chgData name="Siniša ᵀᴴᴱ ᴼᴿᴵᴳᴵᴻᴬᴸ Wolfenstein" userId="215f646470bc261a" providerId="LiveId" clId="{5BFBD172-CB60-406F-BB96-F64C8F4EE7E5}" dt="2021-02-05T14:51:24.431" v="5268" actId="2696"/>
        <pc:sldMkLst>
          <pc:docMk/>
          <pc:sldMk cId="3286841973" sldId="471"/>
        </pc:sldMkLst>
        <pc:spChg chg="mod">
          <ac:chgData name="Siniša ᵀᴴᴱ ᴼᴿᴵᴳᴵᴻᴬᴸ Wolfenstein" userId="215f646470bc261a" providerId="LiveId" clId="{5BFBD172-CB60-406F-BB96-F64C8F4EE7E5}" dt="2021-01-30T07:41:26.031" v="1856" actId="1076"/>
          <ac:spMkLst>
            <pc:docMk/>
            <pc:sldMk cId="3286841973" sldId="47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7" creationId="{E5FB8E7F-E23F-4A44-8AEC-548F8B396263}"/>
          </ac:spMkLst>
        </pc:spChg>
        <pc:spChg chg="del">
          <ac:chgData name="Siniša ᵀᴴᴱ ᴼᴿᴵᴳᴵᴻᴬᴸ Wolfenstein" userId="215f646470bc261a" providerId="LiveId" clId="{5BFBD172-CB60-406F-BB96-F64C8F4EE7E5}" dt="2021-01-30T07:12:06.684" v="1681" actId="478"/>
          <ac:spMkLst>
            <pc:docMk/>
            <pc:sldMk cId="3286841973" sldId="471"/>
            <ac:spMk id="12" creationId="{39C128BD-CCAC-42B6-845F-DF43630D849F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3" creationId="{4D134221-5613-42EB-8A0E-477878A09691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5" creationId="{B435BD3A-5572-48C3-BB8F-09659ED54950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6" creationId="{D7788345-1F7D-43AE-BF89-A8011F344845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7" creationId="{18F4BAAC-A467-4729-92D7-8BA120BB8A8B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8" creationId="{B24BA600-78F6-48F6-A2EE-CBBA99D73082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19" creationId="{8943B3CA-ED55-4C16-8AA6-69AF58C845AD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0" creationId="{0C2B566C-5BAF-4153-BAE2-4EEC41697C2F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1" creationId="{93792510-9F9B-4240-959E-A5294DEC0C69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2" creationId="{C0D5FBFB-2B40-4485-8FD7-89A022590D0B}"/>
          </ac:spMkLst>
        </pc:spChg>
        <pc:spChg chg="add mod">
          <ac:chgData name="Siniša ᵀᴴᴱ ᴼᴿᴵᴳᴵᴻᴬᴸ Wolfenstein" userId="215f646470bc261a" providerId="LiveId" clId="{5BFBD172-CB60-406F-BB96-F64C8F4EE7E5}" dt="2021-01-30T07:41:20.267" v="1855" actId="1036"/>
          <ac:spMkLst>
            <pc:docMk/>
            <pc:sldMk cId="3286841973" sldId="471"/>
            <ac:spMk id="23" creationId="{F6A456BF-1B7A-47E4-928A-9AE711B89F24}"/>
          </ac:spMkLst>
        </pc:spChg>
        <pc:picChg chg="del">
          <ac:chgData name="Siniša ᵀᴴᴱ ᴼᴿᴵᴳᴵᴻᴬᴸ Wolfenstein" userId="215f646470bc261a" providerId="LiveId" clId="{5BFBD172-CB60-406F-BB96-F64C8F4EE7E5}" dt="2021-01-30T07:08:50.547" v="1518" actId="478"/>
          <ac:picMkLst>
            <pc:docMk/>
            <pc:sldMk cId="3286841973" sldId="471"/>
            <ac:picMk id="2" creationId="{A52EDB47-24DD-4796-959D-0417462BD03C}"/>
          </ac:picMkLst>
        </pc:picChg>
        <pc:picChg chg="add mod">
          <ac:chgData name="Siniša ᵀᴴᴱ ᴼᴿᴵᴳᴵᴻᴬᴸ Wolfenstein" userId="215f646470bc261a" providerId="LiveId" clId="{5BFBD172-CB60-406F-BB96-F64C8F4EE7E5}" dt="2021-01-30T07:41:28.961" v="1857" actId="1076"/>
          <ac:picMkLst>
            <pc:docMk/>
            <pc:sldMk cId="3286841973" sldId="471"/>
            <ac:picMk id="3" creationId="{E371378E-6EF3-422B-9703-38359A81E1DF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361" v="1561" actId="478"/>
          <ac:picMkLst>
            <pc:docMk/>
            <pc:sldMk cId="3286841973" sldId="471"/>
            <ac:picMk id="9" creationId="{F635C16B-4710-4CC6-AB68-CE1747CFBC37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700" v="1563" actId="478"/>
          <ac:picMkLst>
            <pc:docMk/>
            <pc:sldMk cId="3286841973" sldId="471"/>
            <ac:picMk id="10" creationId="{FEAB9A65-C123-460A-96F2-BE0E6D98F4D4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860" v="1564" actId="478"/>
          <ac:picMkLst>
            <pc:docMk/>
            <pc:sldMk cId="3286841973" sldId="471"/>
            <ac:picMk id="11" creationId="{E298B759-5E19-4D9F-AB3A-AC390E76E6AC}"/>
          </ac:picMkLst>
        </pc:picChg>
        <pc:picChg chg="mod">
          <ac:chgData name="Siniša ᵀᴴᴱ ᴼᴿᴵᴳᴵᴻᴬᴸ Wolfenstein" userId="215f646470bc261a" providerId="LiveId" clId="{5BFBD172-CB60-406F-BB96-F64C8F4EE7E5}" dt="2021-01-30T07:41:20.267" v="1855" actId="1036"/>
          <ac:picMkLst>
            <pc:docMk/>
            <pc:sldMk cId="3286841973" sldId="471"/>
            <ac:picMk id="14" creationId="{348446D7-804E-42D8-B4BE-06CF4E69FE8C}"/>
          </ac:picMkLst>
        </pc:picChg>
        <pc:picChg chg="add del">
          <ac:chgData name="Siniša ᵀᴴᴱ ᴼᴿᴵᴳᴵᴻᴬᴸ Wolfenstein" userId="215f646470bc261a" providerId="LiveId" clId="{5BFBD172-CB60-406F-BB96-F64C8F4EE7E5}" dt="2021-01-30T07:11:16.531" v="1562" actId="478"/>
          <ac:picMkLst>
            <pc:docMk/>
            <pc:sldMk cId="3286841973" sldId="471"/>
            <ac:picMk id="1026" creationId="{342BB522-5C8C-4B9A-8E99-E5DDE2F8C0AC}"/>
          </ac:picMkLst>
        </pc:picChg>
      </pc:sldChg>
      <pc:sldChg chg="delSp modSp add del delAnim modAnim">
        <pc:chgData name="Siniša ᵀᴴᴱ ᴼᴿᴵᴳᴵᴻᴬᴸ Wolfenstein" userId="215f646470bc261a" providerId="LiveId" clId="{5BFBD172-CB60-406F-BB96-F64C8F4EE7E5}" dt="2021-02-05T14:51:23.945" v="5267" actId="2696"/>
        <pc:sldMkLst>
          <pc:docMk/>
          <pc:sldMk cId="2466576344" sldId="472"/>
        </pc:sldMkLst>
        <pc:spChg chg="mod">
          <ac:chgData name="Siniša ᵀᴴᴱ ᴼᴿᴵᴳᴵᴻᴬᴸ Wolfenstein" userId="215f646470bc261a" providerId="LiveId" clId="{5BFBD172-CB60-406F-BB96-F64C8F4EE7E5}" dt="2021-01-30T07:44:30.403" v="2020" actId="1076"/>
          <ac:spMkLst>
            <pc:docMk/>
            <pc:sldMk cId="2466576344" sldId="47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FBD172-CB60-406F-BB96-F64C8F4EE7E5}" dt="2021-01-30T07:41:37.998" v="1860" actId="478"/>
          <ac:spMkLst>
            <pc:docMk/>
            <pc:sldMk cId="2466576344" sldId="472"/>
            <ac:spMk id="7" creationId="{E5FB8E7F-E23F-4A44-8AEC-548F8B396263}"/>
          </ac:spMkLst>
        </pc:spChg>
        <pc:picChg chg="del">
          <ac:chgData name="Siniša ᵀᴴᴱ ᴼᴿᴵᴳᴵᴻᴬᴸ Wolfenstein" userId="215f646470bc261a" providerId="LiveId" clId="{5BFBD172-CB60-406F-BB96-F64C8F4EE7E5}" dt="2021-01-30T07:41:40.616" v="1861" actId="478"/>
          <ac:picMkLst>
            <pc:docMk/>
            <pc:sldMk cId="2466576344" sldId="472"/>
            <ac:picMk id="3" creationId="{E371378E-6EF3-422B-9703-38359A81E1DF}"/>
          </ac:picMkLst>
        </pc:picChg>
      </pc:sldChg>
      <pc:sldChg chg="addSp delSp modSp add ord delAnim modAnim">
        <pc:chgData name="Siniša ᵀᴴᴱ ᴼᴿᴵᴳᴵᴻᴬᴸ Wolfenstein" userId="215f646470bc261a" providerId="LiveId" clId="{5BFBD172-CB60-406F-BB96-F64C8F4EE7E5}" dt="2021-02-05T14:05:24.971" v="3798" actId="14826"/>
        <pc:sldMkLst>
          <pc:docMk/>
          <pc:sldMk cId="2618825649" sldId="474"/>
        </pc:sldMkLst>
        <pc:spChg chg="add del mod">
          <ac:chgData name="Siniša ᵀᴴᴱ ᴼᴿᴵᴳᴵᴻᴬᴸ Wolfenstein" userId="215f646470bc261a" providerId="LiveId" clId="{5BFBD172-CB60-406F-BB96-F64C8F4EE7E5}" dt="2021-02-05T13:57:20.156" v="3703" actId="478"/>
          <ac:spMkLst>
            <pc:docMk/>
            <pc:sldMk cId="2618825649" sldId="474"/>
            <ac:spMk id="5" creationId="{3699DB16-96D3-489F-A704-E0CDB0C6F324}"/>
          </ac:spMkLst>
        </pc:spChg>
        <pc:spChg chg="mod">
          <ac:chgData name="Siniša ᵀᴴᴱ ᴼᴿᴵᴳᴵᴻᴬᴸ Wolfenstein" userId="215f646470bc261a" providerId="LiveId" clId="{5BFBD172-CB60-406F-BB96-F64C8F4EE7E5}" dt="2021-02-05T14:01:48.582" v="3790"/>
          <ac:spMkLst>
            <pc:docMk/>
            <pc:sldMk cId="2618825649" sldId="474"/>
            <ac:spMk id="6" creationId="{010AB125-9086-4261-98B4-FC5A0801347C}"/>
          </ac:spMkLst>
        </pc:spChg>
        <pc:spChg chg="add del mod">
          <ac:chgData name="Siniša ᵀᴴᴱ ᴼᴿᴵᴳᴵᴻᴬᴸ Wolfenstein" userId="215f646470bc261a" providerId="LiveId" clId="{5BFBD172-CB60-406F-BB96-F64C8F4EE7E5}" dt="2021-02-05T13:57:20.156" v="3703" actId="478"/>
          <ac:spMkLst>
            <pc:docMk/>
            <pc:sldMk cId="2618825649" sldId="474"/>
            <ac:spMk id="7" creationId="{F369FEBD-CF0F-4AE6-BC0C-13383293C90C}"/>
          </ac:spMkLst>
        </pc:spChg>
        <pc:spChg chg="add del mod">
          <ac:chgData name="Siniša ᵀᴴᴱ ᴼᴿᴵᴳᴵᴻᴬᴸ Wolfenstein" userId="215f646470bc261a" providerId="LiveId" clId="{5BFBD172-CB60-406F-BB96-F64C8F4EE7E5}" dt="2021-02-05T13:57:22.900" v="3704" actId="478"/>
          <ac:spMkLst>
            <pc:docMk/>
            <pc:sldMk cId="2618825649" sldId="474"/>
            <ac:spMk id="8" creationId="{D48DA00C-60D9-4579-8822-92C6A1E1BA82}"/>
          </ac:spMkLst>
        </pc:spChg>
        <pc:spChg chg="add del mod">
          <ac:chgData name="Siniša ᵀᴴᴱ ᴼᴿᴵᴳᴵᴻᴬᴸ Wolfenstein" userId="215f646470bc261a" providerId="LiveId" clId="{5BFBD172-CB60-406F-BB96-F64C8F4EE7E5}" dt="2021-02-05T13:57:24.696" v="3705" actId="478"/>
          <ac:spMkLst>
            <pc:docMk/>
            <pc:sldMk cId="2618825649" sldId="474"/>
            <ac:spMk id="9" creationId="{01D58350-5C2F-4E44-A20A-BEE931493A9D}"/>
          </ac:spMkLst>
        </pc:spChg>
        <pc:spChg chg="add del mod">
          <ac:chgData name="Siniša ᵀᴴᴱ ᴼᴿᴵᴳᴵᴻᴬᴸ Wolfenstein" userId="215f646470bc261a" providerId="LiveId" clId="{5BFBD172-CB60-406F-BB96-F64C8F4EE7E5}" dt="2021-02-05T13:57:20.156" v="3703" actId="478"/>
          <ac:spMkLst>
            <pc:docMk/>
            <pc:sldMk cId="2618825649" sldId="474"/>
            <ac:spMk id="10" creationId="{F155ECC3-468D-4B20-A82C-1ABF45B591DA}"/>
          </ac:spMkLst>
        </pc:spChg>
        <pc:picChg chg="mod">
          <ac:chgData name="Siniša ᵀᴴᴱ ᴼᴿᴵᴳᴵᴻᴬᴸ Wolfenstein" userId="215f646470bc261a" providerId="LiveId" clId="{5BFBD172-CB60-406F-BB96-F64C8F4EE7E5}" dt="2021-02-05T14:05:24.971" v="3798" actId="14826"/>
          <ac:picMkLst>
            <pc:docMk/>
            <pc:sldMk cId="2618825649" sldId="47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2-05T14:01:58.428" v="3793" actId="14100"/>
          <ac:picMkLst>
            <pc:docMk/>
            <pc:sldMk cId="2618825649" sldId="474"/>
            <ac:picMk id="14" creationId="{348446D7-804E-42D8-B4BE-06CF4E69FE8C}"/>
          </ac:picMkLst>
        </pc:picChg>
      </pc:sldChg>
      <pc:sldChg chg="delSp modSp add del">
        <pc:chgData name="Siniša ᵀᴴᴱ ᴼᴿᴵᴳᴵᴻᴬᴸ Wolfenstein" userId="215f646470bc261a" providerId="LiveId" clId="{5BFBD172-CB60-406F-BB96-F64C8F4EE7E5}" dt="2021-02-05T14:41:17.470" v="4899" actId="2696"/>
        <pc:sldMkLst>
          <pc:docMk/>
          <pc:sldMk cId="2688559847" sldId="475"/>
        </pc:sldMkLst>
        <pc:spChg chg="del mod">
          <ac:chgData name="Siniša ᵀᴴᴱ ᴼᴿᴵᴳᴵᴻᴬᴸ Wolfenstein" userId="215f646470bc261a" providerId="LiveId" clId="{5BFBD172-CB60-406F-BB96-F64C8F4EE7E5}" dt="2021-01-30T08:10:48.082" v="3052" actId="478"/>
          <ac:spMkLst>
            <pc:docMk/>
            <pc:sldMk cId="2688559847" sldId="475"/>
            <ac:spMk id="5" creationId="{3699DB16-96D3-489F-A704-E0CDB0C6F324}"/>
          </ac:spMkLst>
        </pc:spChg>
        <pc:spChg chg="mod">
          <ac:chgData name="Siniša ᵀᴴᴱ ᴼᴿᴵᴳᴵᴻᴬᴸ Wolfenstein" userId="215f646470bc261a" providerId="LiveId" clId="{5BFBD172-CB60-406F-BB96-F64C8F4EE7E5}" dt="2021-01-30T08:09:50.373" v="3051" actId="14100"/>
          <ac:spMkLst>
            <pc:docMk/>
            <pc:sldMk cId="2688559847" sldId="475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FBD172-CB60-406F-BB96-F64C8F4EE7E5}" dt="2021-01-30T08:08:39.770" v="2997" actId="478"/>
          <ac:spMkLst>
            <pc:docMk/>
            <pc:sldMk cId="2688559847" sldId="475"/>
            <ac:spMk id="7" creationId="{F369FEBD-CF0F-4AE6-BC0C-13383293C90C}"/>
          </ac:spMkLst>
        </pc:spChg>
        <pc:spChg chg="del">
          <ac:chgData name="Siniša ᵀᴴᴱ ᴼᴿᴵᴳᴵᴻᴬᴸ Wolfenstein" userId="215f646470bc261a" providerId="LiveId" clId="{5BFBD172-CB60-406F-BB96-F64C8F4EE7E5}" dt="2021-01-30T08:08:38.255" v="2996" actId="478"/>
          <ac:spMkLst>
            <pc:docMk/>
            <pc:sldMk cId="2688559847" sldId="475"/>
            <ac:spMk id="8" creationId="{D48DA00C-60D9-4579-8822-92C6A1E1BA82}"/>
          </ac:spMkLst>
        </pc:spChg>
        <pc:spChg chg="del">
          <ac:chgData name="Siniša ᵀᴴᴱ ᴼᴿᴵᴳᴵᴻᴬᴸ Wolfenstein" userId="215f646470bc261a" providerId="LiveId" clId="{5BFBD172-CB60-406F-BB96-F64C8F4EE7E5}" dt="2021-01-30T08:08:36.536" v="2995" actId="478"/>
          <ac:spMkLst>
            <pc:docMk/>
            <pc:sldMk cId="2688559847" sldId="475"/>
            <ac:spMk id="9" creationId="{01D58350-5C2F-4E44-A20A-BEE931493A9D}"/>
          </ac:spMkLst>
        </pc:spChg>
        <pc:spChg chg="del">
          <ac:chgData name="Siniša ᵀᴴᴱ ᴼᴿᴵᴳᴵᴻᴬᴸ Wolfenstein" userId="215f646470bc261a" providerId="LiveId" clId="{5BFBD172-CB60-406F-BB96-F64C8F4EE7E5}" dt="2021-01-30T08:08:34.545" v="2994" actId="478"/>
          <ac:spMkLst>
            <pc:docMk/>
            <pc:sldMk cId="2688559847" sldId="475"/>
            <ac:spMk id="10" creationId="{F155ECC3-468D-4B20-A82C-1ABF45B591DA}"/>
          </ac:spMkLst>
        </pc:spChg>
        <pc:picChg chg="mod">
          <ac:chgData name="Siniša ᵀᴴᴱ ᴼᴿᴵᴳᴵᴻᴬᴸ Wolfenstein" userId="215f646470bc261a" providerId="LiveId" clId="{5BFBD172-CB60-406F-BB96-F64C8F4EE7E5}" dt="2021-01-30T08:06:00.618" v="2886" actId="14826"/>
          <ac:picMkLst>
            <pc:docMk/>
            <pc:sldMk cId="2688559847" sldId="475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1-30T08:09:13.495" v="3002" actId="1076"/>
          <ac:picMkLst>
            <pc:docMk/>
            <pc:sldMk cId="2688559847" sldId="475"/>
            <ac:picMk id="14" creationId="{348446D7-804E-42D8-B4BE-06CF4E69FE8C}"/>
          </ac:picMkLst>
        </pc:picChg>
      </pc:sldChg>
      <pc:sldChg chg="modSp add">
        <pc:chgData name="Siniša ᵀᴴᴱ ᴼᴿᴵᴳᴵᴻᴬᴸ Wolfenstein" userId="215f646470bc261a" providerId="LiveId" clId="{5BFBD172-CB60-406F-BB96-F64C8F4EE7E5}" dt="2021-02-05T14:46:20.667" v="5170" actId="1076"/>
        <pc:sldMkLst>
          <pc:docMk/>
          <pc:sldMk cId="3989602093" sldId="475"/>
        </pc:sldMkLst>
        <pc:spChg chg="mod">
          <ac:chgData name="Siniša ᵀᴴᴱ ᴼᴿᴵᴳᴵᴻᴬᴸ Wolfenstein" userId="215f646470bc261a" providerId="LiveId" clId="{5BFBD172-CB60-406F-BB96-F64C8F4EE7E5}" dt="2021-02-05T14:46:20.667" v="5170" actId="1076"/>
          <ac:spMkLst>
            <pc:docMk/>
            <pc:sldMk cId="3989602093" sldId="475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5BFBD172-CB60-406F-BB96-F64C8F4EE7E5}" dt="2021-02-05T14:41:47.260" v="4903" actId="14826"/>
          <ac:picMkLst>
            <pc:docMk/>
            <pc:sldMk cId="3989602093" sldId="475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2-05T14:45:46.916" v="5083" actId="1076"/>
          <ac:picMkLst>
            <pc:docMk/>
            <pc:sldMk cId="3989602093" sldId="475"/>
            <ac:picMk id="14" creationId="{348446D7-804E-42D8-B4BE-06CF4E69FE8C}"/>
          </ac:picMkLst>
        </pc:picChg>
      </pc:sldChg>
      <pc:sldChg chg="addSp delSp modSp add del modAnim">
        <pc:chgData name="Siniša ᵀᴴᴱ ᴼᴿᴵᴳᴵᴻᴬᴸ Wolfenstein" userId="215f646470bc261a" providerId="LiveId" clId="{5BFBD172-CB60-406F-BB96-F64C8F4EE7E5}" dt="2021-02-05T14:51:22.774" v="5264" actId="2696"/>
        <pc:sldMkLst>
          <pc:docMk/>
          <pc:sldMk cId="902856296" sldId="476"/>
        </pc:sldMkLst>
        <pc:spChg chg="del">
          <ac:chgData name="Siniša ᵀᴴᴱ ᴼᴿᴵᴳᴵᴻᴬᴸ Wolfenstein" userId="215f646470bc261a" providerId="LiveId" clId="{5BFBD172-CB60-406F-BB96-F64C8F4EE7E5}" dt="2021-01-30T08:12:15.209" v="3068" actId="478"/>
          <ac:spMkLst>
            <pc:docMk/>
            <pc:sldMk cId="902856296" sldId="476"/>
            <ac:spMk id="5" creationId="{3699DB16-96D3-489F-A704-E0CDB0C6F324}"/>
          </ac:spMkLst>
        </pc:spChg>
        <pc:spChg chg="mod">
          <ac:chgData name="Siniša ᵀᴴᴱ ᴼᴿᴵᴳᴵᴻᴬᴸ Wolfenstein" userId="215f646470bc261a" providerId="LiveId" clId="{5BFBD172-CB60-406F-BB96-F64C8F4EE7E5}" dt="2021-01-30T08:12:38.654" v="3135" actId="14100"/>
          <ac:spMkLst>
            <pc:docMk/>
            <pc:sldMk cId="902856296" sldId="476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FBD172-CB60-406F-BB96-F64C8F4EE7E5}" dt="2021-01-30T08:11:27.370" v="3057" actId="478"/>
          <ac:spMkLst>
            <pc:docMk/>
            <pc:sldMk cId="902856296" sldId="476"/>
            <ac:spMk id="7" creationId="{F369FEBD-CF0F-4AE6-BC0C-13383293C90C}"/>
          </ac:spMkLst>
        </pc:spChg>
        <pc:spChg chg="del">
          <ac:chgData name="Siniša ᵀᴴᴱ ᴼᴿᴵᴳᴵᴻᴬᴸ Wolfenstein" userId="215f646470bc261a" providerId="LiveId" clId="{5BFBD172-CB60-406F-BB96-F64C8F4EE7E5}" dt="2021-01-30T08:11:23.359" v="3056" actId="478"/>
          <ac:spMkLst>
            <pc:docMk/>
            <pc:sldMk cId="902856296" sldId="476"/>
            <ac:spMk id="8" creationId="{D48DA00C-60D9-4579-8822-92C6A1E1BA82}"/>
          </ac:spMkLst>
        </pc:spChg>
        <pc:spChg chg="del">
          <ac:chgData name="Siniša ᵀᴴᴱ ᴼᴿᴵᴳᴵᴻᴬᴸ Wolfenstein" userId="215f646470bc261a" providerId="LiveId" clId="{5BFBD172-CB60-406F-BB96-F64C8F4EE7E5}" dt="2021-01-30T08:11:20.273" v="3054" actId="478"/>
          <ac:spMkLst>
            <pc:docMk/>
            <pc:sldMk cId="902856296" sldId="476"/>
            <ac:spMk id="9" creationId="{01D58350-5C2F-4E44-A20A-BEE931493A9D}"/>
          </ac:spMkLst>
        </pc:spChg>
        <pc:spChg chg="del">
          <ac:chgData name="Siniša ᵀᴴᴱ ᴼᴿᴵᴳᴵᴻᴬᴸ Wolfenstein" userId="215f646470bc261a" providerId="LiveId" clId="{5BFBD172-CB60-406F-BB96-F64C8F4EE7E5}" dt="2021-01-30T08:11:21.788" v="3055" actId="478"/>
          <ac:spMkLst>
            <pc:docMk/>
            <pc:sldMk cId="902856296" sldId="476"/>
            <ac:spMk id="10" creationId="{F155ECC3-468D-4B20-A82C-1ABF45B591DA}"/>
          </ac:spMkLst>
        </pc:spChg>
        <pc:spChg chg="add mod">
          <ac:chgData name="Siniša ᵀᴴᴱ ᴼᴿᴵᴳᴵᴻᴬᴸ Wolfenstein" userId="215f646470bc261a" providerId="LiveId" clId="{5BFBD172-CB60-406F-BB96-F64C8F4EE7E5}" dt="2021-01-30T08:12:59.328" v="3138" actId="20577"/>
          <ac:spMkLst>
            <pc:docMk/>
            <pc:sldMk cId="902856296" sldId="476"/>
            <ac:spMk id="11" creationId="{81D4FB36-9504-4517-8E8C-4250CD947D28}"/>
          </ac:spMkLst>
        </pc:spChg>
        <pc:picChg chg="mod">
          <ac:chgData name="Siniša ᵀᴴᴱ ᴼᴿᴵᴳᴵᴻᴬᴸ Wolfenstein" userId="215f646470bc261a" providerId="LiveId" clId="{5BFBD172-CB60-406F-BB96-F64C8F4EE7E5}" dt="2021-01-30T08:06:04.669" v="2887" actId="14826"/>
          <ac:picMkLst>
            <pc:docMk/>
            <pc:sldMk cId="902856296" sldId="476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1-30T08:12:11.800" v="3067" actId="14100"/>
          <ac:picMkLst>
            <pc:docMk/>
            <pc:sldMk cId="902856296" sldId="476"/>
            <ac:picMk id="14" creationId="{348446D7-804E-42D8-B4BE-06CF4E69FE8C}"/>
          </ac:picMkLst>
        </pc:picChg>
      </pc:sldChg>
      <pc:sldChg chg="delSp new add del">
        <pc:chgData name="Siniša ᵀᴴᴱ ᴼᴿᴵᴳᴵᴻᴬᴸ Wolfenstein" userId="215f646470bc261a" providerId="LiveId" clId="{5BFBD172-CB60-406F-BB96-F64C8F4EE7E5}" dt="2021-02-05T14:51:24.901" v="5269" actId="2696"/>
        <pc:sldMkLst>
          <pc:docMk/>
          <pc:sldMk cId="827144308" sldId="477"/>
        </pc:sldMkLst>
        <pc:spChg chg="del">
          <ac:chgData name="Siniša ᵀᴴᴱ ᴼᴿᴵᴳᴵᴻᴬᴸ Wolfenstein" userId="215f646470bc261a" providerId="LiveId" clId="{5BFBD172-CB60-406F-BB96-F64C8F4EE7E5}" dt="2021-02-05T13:51:58.975" v="3597" actId="478"/>
          <ac:spMkLst>
            <pc:docMk/>
            <pc:sldMk cId="827144308" sldId="477"/>
            <ac:spMk id="2" creationId="{168AFDFF-BFB2-4C3B-89A7-6678AA67C858}"/>
          </ac:spMkLst>
        </pc:spChg>
        <pc:spChg chg="del">
          <ac:chgData name="Siniša ᵀᴴᴱ ᴼᴿᴵᴳᴵᴻᴬᴸ Wolfenstein" userId="215f646470bc261a" providerId="LiveId" clId="{5BFBD172-CB60-406F-BB96-F64C8F4EE7E5}" dt="2021-02-05T13:52:00.910" v="3598" actId="478"/>
          <ac:spMkLst>
            <pc:docMk/>
            <pc:sldMk cId="827144308" sldId="477"/>
            <ac:spMk id="3" creationId="{659F856F-A991-4405-A841-94812C849A3B}"/>
          </ac:spMkLst>
        </pc:spChg>
      </pc:sldChg>
      <pc:sldChg chg="addSp delSp modSp add delAnim modAnim">
        <pc:chgData name="Siniša ᵀᴴᴱ ᴼᴿᴵᴳᴵᴻᴬᴸ Wolfenstein" userId="215f646470bc261a" providerId="LiveId" clId="{5BFBD172-CB60-406F-BB96-F64C8F4EE7E5}" dt="2021-02-05T14:16:51.581" v="4134" actId="14100"/>
        <pc:sldMkLst>
          <pc:docMk/>
          <pc:sldMk cId="3947772366" sldId="478"/>
        </pc:sldMkLst>
        <pc:spChg chg="mod">
          <ac:chgData name="Siniša ᵀᴴᴱ ᴼᴿᴵᴳᴵᴻᴬᴸ Wolfenstein" userId="215f646470bc261a" providerId="LiveId" clId="{5BFBD172-CB60-406F-BB96-F64C8F4EE7E5}" dt="2021-02-05T14:07:54.358" v="3974" actId="20577"/>
          <ac:spMkLst>
            <pc:docMk/>
            <pc:sldMk cId="3947772366" sldId="478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8.765" v="4129" actId="1035"/>
          <ac:spMkLst>
            <pc:docMk/>
            <pc:sldMk cId="3947772366" sldId="478"/>
            <ac:spMk id="7" creationId="{B54B1D6C-8620-42AF-B6C1-08EB5C1D97DC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8" creationId="{64B0A2AC-77B9-4B6D-8F54-4617B7B40062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9" creationId="{9DC020BB-0C20-44AC-9127-F192811124A6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10" creationId="{AD808440-92DA-4C41-94D3-677CB80FB3CD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11" creationId="{40D2224D-697B-4DD9-B491-D12329F90351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12" creationId="{7D90EF53-D736-4CBA-8744-DF96987F4E29}"/>
          </ac:spMkLst>
        </pc:spChg>
        <pc:spChg chg="add mod">
          <ac:chgData name="Siniša ᵀᴴᴱ ᴼᴿᴵᴳᴵᴻᴬᴸ Wolfenstein" userId="215f646470bc261a" providerId="LiveId" clId="{5BFBD172-CB60-406F-BB96-F64C8F4EE7E5}" dt="2021-02-05T14:16:13.357" v="4130" actId="1076"/>
          <ac:spMkLst>
            <pc:docMk/>
            <pc:sldMk cId="3947772366" sldId="478"/>
            <ac:spMk id="13" creationId="{732A2456-CD04-4231-9C92-C1C1B5903E1C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15" creationId="{8822991A-4918-4835-AE60-6B691F514DDF}"/>
          </ac:spMkLst>
        </pc:spChg>
        <pc:spChg chg="add mod">
          <ac:chgData name="Siniša ᵀᴴᴱ ᴼᴿᴵᴳᴵᴻᴬᴸ Wolfenstein" userId="215f646470bc261a" providerId="LiveId" clId="{5BFBD172-CB60-406F-BB96-F64C8F4EE7E5}" dt="2021-02-05T14:16:00.415" v="4124" actId="14100"/>
          <ac:spMkLst>
            <pc:docMk/>
            <pc:sldMk cId="3947772366" sldId="478"/>
            <ac:spMk id="16" creationId="{584C8963-002C-484A-99CB-6B2441E6CE38}"/>
          </ac:spMkLst>
        </pc:spChg>
        <pc:spChg chg="add mod">
          <ac:chgData name="Siniša ᵀᴴᴱ ᴼᴿᴵᴳᴵᴻᴬᴸ Wolfenstein" userId="215f646470bc261a" providerId="LiveId" clId="{5BFBD172-CB60-406F-BB96-F64C8F4EE7E5}" dt="2021-02-05T14:16:51.581" v="4134" actId="14100"/>
          <ac:spMkLst>
            <pc:docMk/>
            <pc:sldMk cId="3947772366" sldId="478"/>
            <ac:spMk id="17" creationId="{BAD72917-79E4-48A2-A8AD-C4DECA2C0706}"/>
          </ac:spMkLst>
        </pc:spChg>
        <pc:picChg chg="add mod">
          <ac:chgData name="Siniša ᵀᴴᴱ ᴼᴿᴵᴳᴵᴻᴬᴸ Wolfenstein" userId="215f646470bc261a" providerId="LiveId" clId="{5BFBD172-CB60-406F-BB96-F64C8F4EE7E5}" dt="2021-02-05T14:16:00.415" v="4124" actId="14100"/>
          <ac:picMkLst>
            <pc:docMk/>
            <pc:sldMk cId="3947772366" sldId="478"/>
            <ac:picMk id="2" creationId="{CDD8F70D-49F8-4E97-AFB1-D0F9EA242D38}"/>
          </ac:picMkLst>
        </pc:picChg>
        <pc:picChg chg="mod">
          <ac:chgData name="Siniša ᵀᴴᴱ ᴼᴿᴵᴳᴵᴻᴬᴸ Wolfenstein" userId="215f646470bc261a" providerId="LiveId" clId="{5BFBD172-CB60-406F-BB96-F64C8F4EE7E5}" dt="2021-02-05T14:05:28.817" v="3799" actId="14826"/>
          <ac:picMkLst>
            <pc:docMk/>
            <pc:sldMk cId="3947772366" sldId="478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5BFBD172-CB60-406F-BB96-F64C8F4EE7E5}" dt="2021-02-05T14:05:15.027" v="3796" actId="478"/>
          <ac:picMkLst>
            <pc:docMk/>
            <pc:sldMk cId="3947772366" sldId="478"/>
            <ac:picMk id="14" creationId="{348446D7-804E-42D8-B4BE-06CF4E69FE8C}"/>
          </ac:picMkLst>
        </pc:picChg>
      </pc:sldChg>
      <pc:sldChg chg="modSp add modTransition modAnim">
        <pc:chgData name="Siniša ᵀᴴᴱ ᴼᴿᴵᴳᴵᴻᴬᴸ Wolfenstein" userId="215f646470bc261a" providerId="LiveId" clId="{5BFBD172-CB60-406F-BB96-F64C8F4EE7E5}" dt="2021-02-05T14:25:10.791" v="4493" actId="1076"/>
        <pc:sldMkLst>
          <pc:docMk/>
          <pc:sldMk cId="2550769762" sldId="479"/>
        </pc:sldMkLst>
        <pc:spChg chg="mod">
          <ac:chgData name="Siniša ᵀᴴᴱ ᴼᴿᴵᴳᴵᴻᴬᴸ Wolfenstein" userId="215f646470bc261a" providerId="LiveId" clId="{5BFBD172-CB60-406F-BB96-F64C8F4EE7E5}" dt="2021-02-05T14:25:10.791" v="4493" actId="1076"/>
          <ac:spMkLst>
            <pc:docMk/>
            <pc:sldMk cId="2550769762" sldId="47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05T14:18:13.409" v="4156" actId="5793"/>
          <ac:spMkLst>
            <pc:docMk/>
            <pc:sldMk cId="2550769762" sldId="479"/>
            <ac:spMk id="7" creationId="{71056B52-50A8-479F-A415-3D04974C2CD9}"/>
          </ac:spMkLst>
        </pc:spChg>
        <pc:picChg chg="mod">
          <ac:chgData name="Siniša ᵀᴴᴱ ᴼᴿᴵᴳᴵᴻᴬᴸ Wolfenstein" userId="215f646470bc261a" providerId="LiveId" clId="{5BFBD172-CB60-406F-BB96-F64C8F4EE7E5}" dt="2021-02-05T14:18:42.964" v="4157" actId="14826"/>
          <ac:picMkLst>
            <pc:docMk/>
            <pc:sldMk cId="2550769762" sldId="479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2-05T14:25:07.265" v="4492" actId="1076"/>
          <ac:picMkLst>
            <pc:docMk/>
            <pc:sldMk cId="2550769762" sldId="479"/>
            <ac:picMk id="14" creationId="{348446D7-804E-42D8-B4BE-06CF4E69FE8C}"/>
          </ac:picMkLst>
        </pc:picChg>
      </pc:sldChg>
      <pc:sldChg chg="addSp modSp add modAnim">
        <pc:chgData name="Siniša ᵀᴴᴱ ᴼᴿᴵᴳᴵᴻᴬᴸ Wolfenstein" userId="215f646470bc261a" providerId="LiveId" clId="{5BFBD172-CB60-406F-BB96-F64C8F4EE7E5}" dt="2021-02-05T14:28:06.125" v="4650" actId="20577"/>
        <pc:sldMkLst>
          <pc:docMk/>
          <pc:sldMk cId="350961881" sldId="480"/>
        </pc:sldMkLst>
        <pc:spChg chg="add mod">
          <ac:chgData name="Siniša ᵀᴴᴱ ᴼᴿᴵᴳᴵᴻᴬᴸ Wolfenstein" userId="215f646470bc261a" providerId="LiveId" clId="{5BFBD172-CB60-406F-BB96-F64C8F4EE7E5}" dt="2021-02-05T14:27:34.456" v="4615" actId="20577"/>
          <ac:spMkLst>
            <pc:docMk/>
            <pc:sldMk cId="350961881" sldId="480"/>
            <ac:spMk id="5" creationId="{C00E09C2-1ECC-4E99-BEE8-67D3EF3D7F9A}"/>
          </ac:spMkLst>
        </pc:spChg>
        <pc:spChg chg="mod">
          <ac:chgData name="Siniša ᵀᴴᴱ ᴼᴿᴵᴳᴵᴻᴬᴸ Wolfenstein" userId="215f646470bc261a" providerId="LiveId" clId="{5BFBD172-CB60-406F-BB96-F64C8F4EE7E5}" dt="2021-02-05T14:27:12.622" v="4600" actId="1076"/>
          <ac:spMkLst>
            <pc:docMk/>
            <pc:sldMk cId="350961881" sldId="48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FBD172-CB60-406F-BB96-F64C8F4EE7E5}" dt="2021-02-05T14:27:43.896" v="4625" actId="20577"/>
          <ac:spMkLst>
            <pc:docMk/>
            <pc:sldMk cId="350961881" sldId="480"/>
            <ac:spMk id="7" creationId="{5E4F0622-6D0E-48F7-B303-6E972422C5A6}"/>
          </ac:spMkLst>
        </pc:spChg>
        <pc:spChg chg="add mod">
          <ac:chgData name="Siniša ᵀᴴᴱ ᴼᴿᴵᴳᴵᴻᴬᴸ Wolfenstein" userId="215f646470bc261a" providerId="LiveId" clId="{5BFBD172-CB60-406F-BB96-F64C8F4EE7E5}" dt="2021-02-05T14:27:53.764" v="4636" actId="20577"/>
          <ac:spMkLst>
            <pc:docMk/>
            <pc:sldMk cId="350961881" sldId="480"/>
            <ac:spMk id="8" creationId="{B405CC7B-745D-4863-919D-10AB5AA201A7}"/>
          </ac:spMkLst>
        </pc:spChg>
        <pc:spChg chg="add mod">
          <ac:chgData name="Siniša ᵀᴴᴱ ᴼᴿᴵᴳᴵᴻᴬᴸ Wolfenstein" userId="215f646470bc261a" providerId="LiveId" clId="{5BFBD172-CB60-406F-BB96-F64C8F4EE7E5}" dt="2021-02-05T14:28:06.125" v="4650" actId="20577"/>
          <ac:spMkLst>
            <pc:docMk/>
            <pc:sldMk cId="350961881" sldId="480"/>
            <ac:spMk id="9" creationId="{D325EFAC-20A0-4798-9EDD-28A03628B638}"/>
          </ac:spMkLst>
        </pc:spChg>
        <pc:picChg chg="mod">
          <ac:chgData name="Siniša ᵀᴴᴱ ᴼᴿᴵᴳᴵᴻᴬᴸ Wolfenstein" userId="215f646470bc261a" providerId="LiveId" clId="{5BFBD172-CB60-406F-BB96-F64C8F4EE7E5}" dt="2021-02-05T14:25:25.297" v="4495" actId="14826"/>
          <ac:picMkLst>
            <pc:docMk/>
            <pc:sldMk cId="350961881" sldId="480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BFBD172-CB60-406F-BB96-F64C8F4EE7E5}" dt="2021-02-05T14:27:07.969" v="4599" actId="1076"/>
          <ac:picMkLst>
            <pc:docMk/>
            <pc:sldMk cId="350961881" sldId="480"/>
            <ac:picMk id="14" creationId="{348446D7-804E-42D8-B4BE-06CF4E69FE8C}"/>
          </ac:picMkLst>
        </pc:picChg>
      </pc:sldChg>
      <pc:sldChg chg="addSp delSp modSp add delAnim modAnim">
        <pc:chgData name="Siniša ᵀᴴᴱ ᴼᴿᴵᴳᴵᴻᴬᴸ Wolfenstein" userId="215f646470bc261a" providerId="LiveId" clId="{5BFBD172-CB60-406F-BB96-F64C8F4EE7E5}" dt="2021-02-05T14:39:42.214" v="4891" actId="20577"/>
        <pc:sldMkLst>
          <pc:docMk/>
          <pc:sldMk cId="3961688539" sldId="481"/>
        </pc:sldMkLst>
        <pc:spChg chg="mod">
          <ac:chgData name="Siniša ᵀᴴᴱ ᴼᴿᴵᴳᴵᴻᴬᴸ Wolfenstein" userId="215f646470bc261a" providerId="LiveId" clId="{5BFBD172-CB60-406F-BB96-F64C8F4EE7E5}" dt="2021-02-05T14:36:56.768" v="4796" actId="1076"/>
          <ac:spMkLst>
            <pc:docMk/>
            <pc:sldMk cId="3961688539" sldId="48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05T14:37:33.971" v="4804" actId="1076"/>
          <ac:spMkLst>
            <pc:docMk/>
            <pc:sldMk cId="3961688539" sldId="481"/>
            <ac:spMk id="7" creationId="{E5FB8E7F-E23F-4A44-8AEC-548F8B396263}"/>
          </ac:spMkLst>
        </pc:spChg>
        <pc:spChg chg="add mod">
          <ac:chgData name="Siniša ᵀᴴᴱ ᴼᴿᴵᴳᴵᴻᴬᴸ Wolfenstein" userId="215f646470bc261a" providerId="LiveId" clId="{5BFBD172-CB60-406F-BB96-F64C8F4EE7E5}" dt="2021-02-05T14:38:51.983" v="4834" actId="20577"/>
          <ac:spMkLst>
            <pc:docMk/>
            <pc:sldMk cId="3961688539" sldId="481"/>
            <ac:spMk id="8" creationId="{08D19548-3900-4109-83A0-80E5471B1FCB}"/>
          </ac:spMkLst>
        </pc:spChg>
        <pc:spChg chg="add mod">
          <ac:chgData name="Siniša ᵀᴴᴱ ᴼᴿᴵᴳᴵᴻᴬᴸ Wolfenstein" userId="215f646470bc261a" providerId="LiveId" clId="{5BFBD172-CB60-406F-BB96-F64C8F4EE7E5}" dt="2021-02-05T14:38:59.794" v="4849" actId="20577"/>
          <ac:spMkLst>
            <pc:docMk/>
            <pc:sldMk cId="3961688539" sldId="481"/>
            <ac:spMk id="9" creationId="{1A276504-E615-4525-A194-DE06628A0AA6}"/>
          </ac:spMkLst>
        </pc:spChg>
        <pc:spChg chg="add mod">
          <ac:chgData name="Siniša ᵀᴴᴱ ᴼᴿᴵᴳᴵᴻᴬᴸ Wolfenstein" userId="215f646470bc261a" providerId="LiveId" clId="{5BFBD172-CB60-406F-BB96-F64C8F4EE7E5}" dt="2021-02-05T14:39:04.229" v="4855" actId="20577"/>
          <ac:spMkLst>
            <pc:docMk/>
            <pc:sldMk cId="3961688539" sldId="481"/>
            <ac:spMk id="10" creationId="{ECA3C8ED-25C8-407D-9837-E48B30EBCA1A}"/>
          </ac:spMkLst>
        </pc:spChg>
        <pc:spChg chg="add mod">
          <ac:chgData name="Siniša ᵀᴴᴱ ᴼᴿᴵᴳᴵᴻᴬᴸ Wolfenstein" userId="215f646470bc261a" providerId="LiveId" clId="{5BFBD172-CB60-406F-BB96-F64C8F4EE7E5}" dt="2021-02-05T14:39:18.828" v="4863" actId="20577"/>
          <ac:spMkLst>
            <pc:docMk/>
            <pc:sldMk cId="3961688539" sldId="481"/>
            <ac:spMk id="11" creationId="{4A56F81E-FE72-4EB5-B3BC-488118BE1BF4}"/>
          </ac:spMkLst>
        </pc:spChg>
        <pc:spChg chg="del">
          <ac:chgData name="Siniša ᵀᴴᴱ ᴼᴿᴵᴳᴵᴻᴬᴸ Wolfenstein" userId="215f646470bc261a" providerId="LiveId" clId="{5BFBD172-CB60-406F-BB96-F64C8F4EE7E5}" dt="2021-02-05T14:36:52.877" v="4795" actId="478"/>
          <ac:spMkLst>
            <pc:docMk/>
            <pc:sldMk cId="3961688539" sldId="481"/>
            <ac:spMk id="12" creationId="{39C128BD-CCAC-42B6-845F-DF43630D849F}"/>
          </ac:spMkLst>
        </pc:spChg>
        <pc:spChg chg="add mod">
          <ac:chgData name="Siniša ᵀᴴᴱ ᴼᴿᴵᴳᴵᴻᴬᴸ Wolfenstein" userId="215f646470bc261a" providerId="LiveId" clId="{5BFBD172-CB60-406F-BB96-F64C8F4EE7E5}" dt="2021-02-05T14:39:23.696" v="4870" actId="20577"/>
          <ac:spMkLst>
            <pc:docMk/>
            <pc:sldMk cId="3961688539" sldId="481"/>
            <ac:spMk id="13" creationId="{C66D8DA2-26F2-4285-AE4D-714A88ED8F76}"/>
          </ac:spMkLst>
        </pc:spChg>
        <pc:spChg chg="add mod">
          <ac:chgData name="Siniša ᵀᴴᴱ ᴼᴿᴵᴳᴵᴻᴬᴸ Wolfenstein" userId="215f646470bc261a" providerId="LiveId" clId="{5BFBD172-CB60-406F-BB96-F64C8F4EE7E5}" dt="2021-02-05T14:39:28.272" v="4875" actId="20577"/>
          <ac:spMkLst>
            <pc:docMk/>
            <pc:sldMk cId="3961688539" sldId="481"/>
            <ac:spMk id="15" creationId="{F82E4D3F-ACFB-415D-8484-87D5C17A87F6}"/>
          </ac:spMkLst>
        </pc:spChg>
        <pc:spChg chg="add mod">
          <ac:chgData name="Siniša ᵀᴴᴱ ᴼᴿᴵᴳᴵᴻᴬᴸ Wolfenstein" userId="215f646470bc261a" providerId="LiveId" clId="{5BFBD172-CB60-406F-BB96-F64C8F4EE7E5}" dt="2021-02-05T14:39:38.672" v="4886" actId="20577"/>
          <ac:spMkLst>
            <pc:docMk/>
            <pc:sldMk cId="3961688539" sldId="481"/>
            <ac:spMk id="16" creationId="{310A738E-7364-4A40-A45B-7ACD83F031A5}"/>
          </ac:spMkLst>
        </pc:spChg>
        <pc:spChg chg="add mod">
          <ac:chgData name="Siniša ᵀᴴᴱ ᴼᴿᴵᴳᴵᴻᴬᴸ Wolfenstein" userId="215f646470bc261a" providerId="LiveId" clId="{5BFBD172-CB60-406F-BB96-F64C8F4EE7E5}" dt="2021-02-05T14:39:42.214" v="4891" actId="20577"/>
          <ac:spMkLst>
            <pc:docMk/>
            <pc:sldMk cId="3961688539" sldId="481"/>
            <ac:spMk id="17" creationId="{E60C8344-FCC5-462C-AACA-054A0969DA15}"/>
          </ac:spMkLst>
        </pc:spChg>
        <pc:picChg chg="mod">
          <ac:chgData name="Siniša ᵀᴴᴱ ᴼᴿᴵᴳᴵᴻᴬᴸ Wolfenstein" userId="215f646470bc261a" providerId="LiveId" clId="{5BFBD172-CB60-406F-BB96-F64C8F4EE7E5}" dt="2021-02-05T14:36:58.358" v="4797" actId="1076"/>
          <ac:picMkLst>
            <pc:docMk/>
            <pc:sldMk cId="3961688539" sldId="481"/>
            <ac:picMk id="3" creationId="{D8C3DA6F-5C97-4787-A715-D80F6E051734}"/>
          </ac:picMkLst>
        </pc:picChg>
        <pc:picChg chg="mod">
          <ac:chgData name="Siniša ᵀᴴᴱ ᴼᴿᴵᴳᴵᴻᴬᴸ Wolfenstein" userId="215f646470bc261a" providerId="LiveId" clId="{5BFBD172-CB60-406F-BB96-F64C8F4EE7E5}" dt="2021-02-05T14:37:27.091" v="4803" actId="1076"/>
          <ac:picMkLst>
            <pc:docMk/>
            <pc:sldMk cId="3961688539" sldId="481"/>
            <ac:picMk id="14" creationId="{348446D7-804E-42D8-B4BE-06CF4E69FE8C}"/>
          </ac:picMkLst>
        </pc:picChg>
      </pc:sldChg>
      <pc:sldChg chg="delSp modSp add ord delAnim modAnim">
        <pc:chgData name="Siniša ᵀᴴᴱ ᴼᴿᴵᴳᴵᴻᴬᴸ Wolfenstein" userId="215f646470bc261a" providerId="LiveId" clId="{5BFBD172-CB60-406F-BB96-F64C8F4EE7E5}" dt="2021-02-05T14:53:58.361" v="5302" actId="1076"/>
        <pc:sldMkLst>
          <pc:docMk/>
          <pc:sldMk cId="3350794090" sldId="482"/>
        </pc:sldMkLst>
        <pc:spChg chg="mod">
          <ac:chgData name="Siniša ᵀᴴᴱ ᴼᴿᴵᴳᴵᴻᴬᴸ Wolfenstein" userId="215f646470bc261a" providerId="LiveId" clId="{5BFBD172-CB60-406F-BB96-F64C8F4EE7E5}" dt="2021-02-05T14:53:58.361" v="5302" actId="1076"/>
          <ac:spMkLst>
            <pc:docMk/>
            <pc:sldMk cId="3350794090" sldId="48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2-05T14:53:14.438" v="5283" actId="5793"/>
          <ac:spMkLst>
            <pc:docMk/>
            <pc:sldMk cId="3350794090" sldId="482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8" creationId="{B7F80AF6-A3C9-48EB-85CE-6AE1CF7C7E57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9" creationId="{0B9D8C08-E450-4629-A241-9143C44C6F72}"/>
          </ac:spMkLst>
        </pc:spChg>
        <pc:spChg chg="del">
          <ac:chgData name="Siniša ᵀᴴᴱ ᴼᴿᴵᴳᴵᴻᴬᴸ Wolfenstein" userId="215f646470bc261a" providerId="LiveId" clId="{5BFBD172-CB60-406F-BB96-F64C8F4EE7E5}" dt="2021-02-05T14:51:46.083" v="5274" actId="478"/>
          <ac:spMkLst>
            <pc:docMk/>
            <pc:sldMk cId="3350794090" sldId="482"/>
            <ac:spMk id="10" creationId="{B5F0BF9C-A2DB-46C0-AA95-9C74E556B609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11" creationId="{95EA7218-A81D-402B-8B64-EABC3B4012B7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12" creationId="{9038828D-1BDF-4FA3-A11F-3E74BF28AB99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13" creationId="{0AE95F0D-516F-467A-8799-C36F295B5401}"/>
          </ac:spMkLst>
        </pc:spChg>
        <pc:spChg chg="del">
          <ac:chgData name="Siniša ᵀᴴᴱ ᴼᴿᴵᴳᴵᴻᴬᴸ Wolfenstein" userId="215f646470bc261a" providerId="LiveId" clId="{5BFBD172-CB60-406F-BB96-F64C8F4EE7E5}" dt="2021-02-05T14:51:43.541" v="5273" actId="478"/>
          <ac:spMkLst>
            <pc:docMk/>
            <pc:sldMk cId="3350794090" sldId="482"/>
            <ac:spMk id="14" creationId="{E4A028E9-0231-4759-AACB-539B4C6AA370}"/>
          </ac:spMkLst>
        </pc:spChg>
        <pc:picChg chg="mod">
          <ac:chgData name="Siniša ᵀᴴᴱ ᴼᴿᴵᴳᴵᴻᴬᴸ Wolfenstein" userId="215f646470bc261a" providerId="LiveId" clId="{5BFBD172-CB60-406F-BB96-F64C8F4EE7E5}" dt="2021-02-05T14:53:04.540" v="5276" actId="1076"/>
          <ac:picMkLst>
            <pc:docMk/>
            <pc:sldMk cId="3350794090" sldId="482"/>
            <ac:picMk id="2" creationId="{79AB126F-5218-4223-8FB3-6BD5D18FF2B3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3:32.226" v="4042" actId="20577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78609E70-B575-42A8-B4A1-CF14A32ED33D}"/>
    <pc:docChg chg="undo custSel addSld delSld modSld sldOrd">
      <pc:chgData name="Siniša Vuksan" userId="3af124f9-b8e7-46e3-9422-21ae1d17ac0b" providerId="ADAL" clId="{78609E70-B575-42A8-B4A1-CF14A32ED33D}" dt="2021-01-15T17:09:27.930" v="2149"/>
      <pc:docMkLst>
        <pc:docMk/>
      </pc:docMkLst>
      <pc:sldChg chg="modSp">
        <pc:chgData name="Siniša Vuksan" userId="3af124f9-b8e7-46e3-9422-21ae1d17ac0b" providerId="ADAL" clId="{78609E70-B575-42A8-B4A1-CF14A32ED33D}" dt="2021-01-15T15:54:42.964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8609E70-B575-42A8-B4A1-CF14A32ED33D}" dt="2021-01-15T15:54:42.964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modAnim">
        <pc:chgData name="Siniša Vuksan" userId="3af124f9-b8e7-46e3-9422-21ae1d17ac0b" providerId="ADAL" clId="{78609E70-B575-42A8-B4A1-CF14A32ED33D}" dt="2021-01-15T16:13:48.410" v="379" actId="1076"/>
        <pc:sldMkLst>
          <pc:docMk/>
          <pc:sldMk cId="369717677" sldId="440"/>
        </pc:sldMkLst>
        <pc:spChg chg="mod">
          <ac:chgData name="Siniša Vuksan" userId="3af124f9-b8e7-46e3-9422-21ae1d17ac0b" providerId="ADAL" clId="{78609E70-B575-42A8-B4A1-CF14A32ED33D}" dt="2021-01-15T16:10:50.158" v="347" actId="20577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Vuksan" userId="3af124f9-b8e7-46e3-9422-21ae1d17ac0b" providerId="ADAL" clId="{78609E70-B575-42A8-B4A1-CF14A32ED33D}" dt="2021-01-15T16:12:50.233" v="374" actId="1076"/>
          <ac:spMkLst>
            <pc:docMk/>
            <pc:sldMk cId="369717677" sldId="440"/>
            <ac:spMk id="7" creationId="{D42AD780-1F41-4CC2-9395-D577F55D1B3C}"/>
          </ac:spMkLst>
        </pc:spChg>
        <pc:spChg chg="add mod">
          <ac:chgData name="Siniša Vuksan" userId="3af124f9-b8e7-46e3-9422-21ae1d17ac0b" providerId="ADAL" clId="{78609E70-B575-42A8-B4A1-CF14A32ED33D}" dt="2021-01-15T16:13:02.468" v="375" actId="1076"/>
          <ac:spMkLst>
            <pc:docMk/>
            <pc:sldMk cId="369717677" sldId="440"/>
            <ac:spMk id="8" creationId="{A9D3333B-C167-4A3E-BA78-DC93EB684C25}"/>
          </ac:spMkLst>
        </pc:spChg>
        <pc:spChg chg="add mod">
          <ac:chgData name="Siniša Vuksan" userId="3af124f9-b8e7-46e3-9422-21ae1d17ac0b" providerId="ADAL" clId="{78609E70-B575-42A8-B4A1-CF14A32ED33D}" dt="2021-01-15T16:12:13.734" v="365" actId="1036"/>
          <ac:spMkLst>
            <pc:docMk/>
            <pc:sldMk cId="369717677" sldId="440"/>
            <ac:spMk id="9" creationId="{1E4A4DD1-CD73-4E4D-B737-C133195BB205}"/>
          </ac:spMkLst>
        </pc:spChg>
        <pc:spChg chg="add mod">
          <ac:chgData name="Siniša Vuksan" userId="3af124f9-b8e7-46e3-9422-21ae1d17ac0b" providerId="ADAL" clId="{78609E70-B575-42A8-B4A1-CF14A32ED33D}" dt="2021-01-15T16:13:17.498" v="376" actId="1076"/>
          <ac:spMkLst>
            <pc:docMk/>
            <pc:sldMk cId="369717677" sldId="440"/>
            <ac:spMk id="10" creationId="{939E9366-DD18-4CD7-9F5C-FAF9610AD69D}"/>
          </ac:spMkLst>
        </pc:spChg>
        <pc:spChg chg="add mod">
          <ac:chgData name="Siniša Vuksan" userId="3af124f9-b8e7-46e3-9422-21ae1d17ac0b" providerId="ADAL" clId="{78609E70-B575-42A8-B4A1-CF14A32ED33D}" dt="2021-01-15T16:13:32.104" v="377" actId="1076"/>
          <ac:spMkLst>
            <pc:docMk/>
            <pc:sldMk cId="369717677" sldId="440"/>
            <ac:spMk id="11" creationId="{96A66547-0EC5-4F6C-9586-DBBBC203CB3A}"/>
          </ac:spMkLst>
        </pc:spChg>
        <pc:spChg chg="add mod">
          <ac:chgData name="Siniša Vuksan" userId="3af124f9-b8e7-46e3-9422-21ae1d17ac0b" providerId="ADAL" clId="{78609E70-B575-42A8-B4A1-CF14A32ED33D}" dt="2021-01-15T16:13:42.905" v="378" actId="1076"/>
          <ac:spMkLst>
            <pc:docMk/>
            <pc:sldMk cId="369717677" sldId="440"/>
            <ac:spMk id="12" creationId="{63C8C762-32DB-4F4C-AC3A-B5D694C80326}"/>
          </ac:spMkLst>
        </pc:spChg>
        <pc:spChg chg="add mod">
          <ac:chgData name="Siniša Vuksan" userId="3af124f9-b8e7-46e3-9422-21ae1d17ac0b" providerId="ADAL" clId="{78609E70-B575-42A8-B4A1-CF14A32ED33D}" dt="2021-01-15T16:13:48.410" v="379" actId="1076"/>
          <ac:spMkLst>
            <pc:docMk/>
            <pc:sldMk cId="369717677" sldId="440"/>
            <ac:spMk id="13" creationId="{04DAF22E-A794-4C5A-8F8C-9C19E973F234}"/>
          </ac:spMkLst>
        </pc:spChg>
        <pc:picChg chg="mod">
          <ac:chgData name="Siniša Vuksan" userId="3af124f9-b8e7-46e3-9422-21ae1d17ac0b" providerId="ADAL" clId="{78609E70-B575-42A8-B4A1-CF14A32ED33D}" dt="2021-01-15T16:10:54.580" v="348" actId="1076"/>
          <ac:picMkLst>
            <pc:docMk/>
            <pc:sldMk cId="369717677" sldId="44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78609E70-B575-42A8-B4A1-CF14A32ED33D}" dt="2021-01-15T16:11:05.033" v="350" actId="1076"/>
          <ac:picMkLst>
            <pc:docMk/>
            <pc:sldMk cId="369717677" sldId="440"/>
            <ac:picMk id="3" creationId="{CB9D8C78-4B8F-48E2-A7F3-DDA84141A0F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6439e321-cae1-4969-999c-0875fa91c04d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4.png"/><Relationship Id="rId5" Type="http://schemas.openxmlformats.org/officeDocument/2006/relationships/hyperlink" Target="https://www.e-sfera.hr/dodatni-digitalni-sadrzaji/6439e321-cae1-4969-999c-0875fa91c04d/assets/audio/18__u4__l6_pronunciation_tip_5.mp3" TargetMode="Externa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1bHdzTUNw-4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843/723/617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hyperlink" Target="https://www.e-sfera.hr/dodatni-digitalni-sadrzaji/6439e321-cae1-4969-999c-0875fa91c04d/assets/audio/17_u4__l6_the_value_of_the_earth_1.mp3" TargetMode="Externa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hyperlink" Target="https://www.e-sfera.hr/dodatni-digitalni-sadrzaji/6439e321-cae1-4969-999c-0875fa91c04d/assets/audio/17_u4__l6_the_value_of_the_earth_1.mp3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Earth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Matters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Value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of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Earth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https://www.e-sfera.hr/dodatni-digitalni-sadrzaji/6439e321-cae1-4969-999c-0875fa91c04d/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The story of the </a:t>
            </a:r>
            <a:r>
              <a:rPr lang="en-US" sz="2000" b="1" u="sng" dirty="0" err="1"/>
              <a:t>Chipko</a:t>
            </a:r>
            <a:r>
              <a:rPr lang="en-US" sz="2000" b="1" u="sng" dirty="0"/>
              <a:t> movement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" y="22792"/>
            <a:ext cx="5126992" cy="684133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51...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02" y="1405719"/>
            <a:ext cx="10701265" cy="53176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368490"/>
            <a:ext cx="7052985" cy="1037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How do </a:t>
            </a:r>
            <a:r>
              <a:rPr lang="en-US" sz="2000" b="1" dirty="0"/>
              <a:t>people use animals? Write numbers of the headings next to their descriptions.</a:t>
            </a:r>
            <a:r>
              <a:rPr lang="hr-HR" sz="2000" b="1" dirty="0"/>
              <a:t> </a:t>
            </a:r>
            <a:r>
              <a:rPr lang="hr-HR" sz="2000" i="1" dirty="0"/>
              <a:t>Kako ljudi iskorištavaju životinje? Spoji naslove sa odlomcima! Smatraš li takvo ponašanje okrutnim?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7F80AF6-A3C9-48EB-85CE-6AE1CF7C7E57}"/>
              </a:ext>
            </a:extLst>
          </p:cNvPr>
          <p:cNvSpPr txBox="1">
            <a:spLocks/>
          </p:cNvSpPr>
          <p:nvPr/>
        </p:nvSpPr>
        <p:spPr>
          <a:xfrm>
            <a:off x="9020616" y="2429300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B9D8C08-E450-4629-A241-9143C44C6F72}"/>
              </a:ext>
            </a:extLst>
          </p:cNvPr>
          <p:cNvSpPr txBox="1">
            <a:spLocks/>
          </p:cNvSpPr>
          <p:nvPr/>
        </p:nvSpPr>
        <p:spPr>
          <a:xfrm>
            <a:off x="3685544" y="4364569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5F0BF9C-A2DB-46C0-AA95-9C74E556B609}"/>
              </a:ext>
            </a:extLst>
          </p:cNvPr>
          <p:cNvSpPr txBox="1">
            <a:spLocks/>
          </p:cNvSpPr>
          <p:nvPr/>
        </p:nvSpPr>
        <p:spPr>
          <a:xfrm>
            <a:off x="11671760" y="2431426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5EA7218-A81D-402B-8B64-EABC3B4012B7}"/>
              </a:ext>
            </a:extLst>
          </p:cNvPr>
          <p:cNvSpPr txBox="1">
            <a:spLocks/>
          </p:cNvSpPr>
          <p:nvPr/>
        </p:nvSpPr>
        <p:spPr>
          <a:xfrm>
            <a:off x="6359303" y="4380343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038828D-1BDF-4FA3-A11F-3E74BF28AB99}"/>
              </a:ext>
            </a:extLst>
          </p:cNvPr>
          <p:cNvSpPr txBox="1">
            <a:spLocks/>
          </p:cNvSpPr>
          <p:nvPr/>
        </p:nvSpPr>
        <p:spPr>
          <a:xfrm>
            <a:off x="3705609" y="2441917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AE95F0D-516F-467A-8799-C36F295B5401}"/>
              </a:ext>
            </a:extLst>
          </p:cNvPr>
          <p:cNvSpPr txBox="1">
            <a:spLocks/>
          </p:cNvSpPr>
          <p:nvPr/>
        </p:nvSpPr>
        <p:spPr>
          <a:xfrm>
            <a:off x="6345655" y="2429300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E4A028E9-0231-4759-AACB-539B4C6AA370}"/>
              </a:ext>
            </a:extLst>
          </p:cNvPr>
          <p:cNvSpPr txBox="1">
            <a:spLocks/>
          </p:cNvSpPr>
          <p:nvPr/>
        </p:nvSpPr>
        <p:spPr>
          <a:xfrm>
            <a:off x="9009381" y="4382469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12356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2" y="39534"/>
            <a:ext cx="5080228" cy="677893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95520" y="905849"/>
            <a:ext cx="6889223" cy="4304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never</a:t>
            </a:r>
            <a:r>
              <a:rPr lang="hr-HR" sz="2000" b="1" dirty="0"/>
              <a:t> do? </a:t>
            </a:r>
            <a:r>
              <a:rPr lang="hr-HR" sz="2000" b="1" dirty="0" err="1"/>
              <a:t>Why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od navedenog nikad ne bi napravio i zašto?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526" y="1678674"/>
            <a:ext cx="7908700" cy="40507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960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" y="5943"/>
            <a:ext cx="5108675" cy="684611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364409" y="3835021"/>
            <a:ext cx="6637491" cy="4523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PRONUNCIATION TIP</a:t>
            </a:r>
            <a:r>
              <a:rPr lang="hr-HR" sz="2000" i="1" dirty="0"/>
              <a:t> kutak!</a:t>
            </a:r>
          </a:p>
          <a:p>
            <a:pPr marL="0" indent="0">
              <a:buNone/>
            </a:pPr>
            <a:r>
              <a:rPr lang="hr-HR" sz="2000" i="1" dirty="0"/>
              <a:t>Uvježbavaju izgovor samoglasnika e na početku riječi, slušanjem zvučnog zapisa na sljedećoj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https://www.e-sfera.hr/dodatni-digitalni-sadrzaji/6439e321-cae1-4969-999c-0875fa91c04d/assets/audio/18__u4__l6_pronunciation_tip_5.mp3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138" y="512807"/>
            <a:ext cx="10528431" cy="27217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1056B52-50A8-479F-A415-3D04974C2CD9}"/>
              </a:ext>
            </a:extLst>
          </p:cNvPr>
          <p:cNvSpPr txBox="1">
            <a:spLocks/>
          </p:cNvSpPr>
          <p:nvPr/>
        </p:nvSpPr>
        <p:spPr>
          <a:xfrm>
            <a:off x="5112678" y="0"/>
            <a:ext cx="663749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07_24_The_value_of_the_Earth_pronunciation">
            <a:hlinkClick r:id="" action="ppaction://media"/>
            <a:extLst>
              <a:ext uri="{FF2B5EF4-FFF2-40B4-BE49-F238E27FC236}">
                <a16:creationId xmlns:a16="http://schemas.microsoft.com/office/drawing/2014/main" id="{4D75B493-C643-414C-99FB-9EE158CB61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97715" y="57920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84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43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uiExpand="1" build="p"/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" y="22792"/>
            <a:ext cx="5126992" cy="684133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51/52…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372" y="2447253"/>
            <a:ext cx="10701265" cy="51179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1159764"/>
            <a:ext cx="7052985" cy="1760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If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are </a:t>
            </a:r>
            <a:r>
              <a:rPr lang="hr-HR" sz="2000" b="1" dirty="0" err="1"/>
              <a:t>really</a:t>
            </a:r>
            <a:r>
              <a:rPr lang="hr-HR" sz="2000" b="1" dirty="0"/>
              <a:t> </a:t>
            </a:r>
            <a:r>
              <a:rPr lang="hr-HR" sz="2000" b="1" dirty="0" err="1"/>
              <a:t>passionate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English… </a:t>
            </a:r>
            <a:r>
              <a:rPr lang="hr-HR" sz="2000" i="1" dirty="0"/>
              <a:t>3. zadatak u radnoj bilježnici na 51. i 52. stranici jest za one koji žele više. Možeš izraditi plakat o sredozemnoj medvjedici i upozoriti ljude na potrebu zaštite te predivne i malobrojne vrste životinje.</a:t>
            </a:r>
          </a:p>
        </p:txBody>
      </p:sp>
    </p:spTree>
    <p:extLst>
      <p:ext uri="{BB962C8B-B14F-4D97-AF65-F5344CB8AC3E}">
        <p14:creationId xmlns:p14="http://schemas.microsoft.com/office/powerpoint/2010/main" val="335079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3BF8D71-0E10-4C26-8D2B-68AB112CB5F2}"/>
              </a:ext>
            </a:extLst>
          </p:cNvPr>
          <p:cNvSpPr txBox="1">
            <a:spLocks/>
          </p:cNvSpPr>
          <p:nvPr/>
        </p:nvSpPr>
        <p:spPr>
          <a:xfrm>
            <a:off x="137647" y="1419367"/>
            <a:ext cx="4947395" cy="7447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Prepoznaješ li sljedeće riječi?</a:t>
            </a:r>
          </a:p>
          <a:p>
            <a:pPr marL="0" indent="0">
              <a:buNone/>
            </a:pPr>
            <a:r>
              <a:rPr lang="en-US" sz="2400" b="1" dirty="0"/>
              <a:t>to plant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a shade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to cut down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d</a:t>
            </a:r>
            <a:r>
              <a:rPr lang="en-US" sz="2400" b="1" dirty="0" err="1"/>
              <a:t>eforestation</a:t>
            </a:r>
            <a:br>
              <a:rPr lang="hr-HR" sz="2400" b="1" dirty="0"/>
            </a:br>
            <a:endParaRPr lang="en-US" sz="2400" b="1" dirty="0"/>
          </a:p>
          <a:p>
            <a:pPr marL="0" indent="0">
              <a:buNone/>
            </a:pPr>
            <a:r>
              <a:rPr lang="hr-HR" sz="2400" b="1" dirty="0"/>
              <a:t>o</a:t>
            </a:r>
            <a:r>
              <a:rPr lang="en-US" sz="2400" b="1" dirty="0" err="1"/>
              <a:t>xygen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s</a:t>
            </a:r>
            <a:r>
              <a:rPr lang="en-US" sz="2400" b="1" dirty="0"/>
              <a:t>oil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soil erosion</a:t>
            </a:r>
            <a:endParaRPr lang="hr-HR" sz="2400" b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B4E3940-2504-4616-B7E2-7121107BF702}"/>
              </a:ext>
            </a:extLst>
          </p:cNvPr>
          <p:cNvSpPr txBox="1">
            <a:spLocks/>
          </p:cNvSpPr>
          <p:nvPr/>
        </p:nvSpPr>
        <p:spPr>
          <a:xfrm>
            <a:off x="2249428" y="2088107"/>
            <a:ext cx="4028913" cy="6496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posaditi</a:t>
            </a:r>
          </a:p>
          <a:p>
            <a:pPr marL="0" indent="0">
              <a:buNone/>
            </a:pPr>
            <a:r>
              <a:rPr lang="hr-HR" sz="2400" i="1" dirty="0"/>
              <a:t>hlad</a:t>
            </a:r>
          </a:p>
          <a:p>
            <a:pPr marL="0" indent="0">
              <a:buNone/>
            </a:pPr>
            <a:r>
              <a:rPr lang="hr-HR" sz="2400" i="1" dirty="0"/>
              <a:t>posjeći</a:t>
            </a:r>
          </a:p>
          <a:p>
            <a:pPr marL="0" indent="0">
              <a:buNone/>
            </a:pPr>
            <a:r>
              <a:rPr lang="hr-HR" sz="2400" i="1" dirty="0"/>
              <a:t>deforestacija, </a:t>
            </a:r>
            <a:br>
              <a:rPr lang="hr-HR" sz="2400" i="1" dirty="0"/>
            </a:br>
            <a:r>
              <a:rPr lang="hr-HR" sz="2400" i="1" dirty="0"/>
              <a:t>sjeća drveća</a:t>
            </a:r>
          </a:p>
          <a:p>
            <a:pPr marL="0" indent="0">
              <a:buNone/>
            </a:pPr>
            <a:r>
              <a:rPr lang="hr-HR" sz="2400" i="1" dirty="0"/>
              <a:t>kisik</a:t>
            </a:r>
          </a:p>
          <a:p>
            <a:pPr marL="0" indent="0">
              <a:buNone/>
            </a:pPr>
            <a:r>
              <a:rPr lang="hr-HR" sz="2400" i="1" dirty="0"/>
              <a:t>tlo</a:t>
            </a:r>
          </a:p>
          <a:p>
            <a:pPr marL="0" indent="0">
              <a:buNone/>
            </a:pPr>
            <a:r>
              <a:rPr lang="hr-HR" sz="2400" i="1" dirty="0"/>
              <a:t>erozija tla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9A42C61-16C8-46B8-B638-6A0253D84903}"/>
              </a:ext>
            </a:extLst>
          </p:cNvPr>
          <p:cNvSpPr txBox="1">
            <a:spLocks/>
          </p:cNvSpPr>
          <p:nvPr/>
        </p:nvSpPr>
        <p:spPr>
          <a:xfrm>
            <a:off x="0" y="167918"/>
            <a:ext cx="12192000" cy="1251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was</a:t>
            </a:r>
            <a:r>
              <a:rPr lang="hr-HR" sz="2000" b="1" dirty="0"/>
              <a:t> </a:t>
            </a:r>
            <a:r>
              <a:rPr lang="hr-HR" sz="2000" b="1" dirty="0" err="1"/>
              <a:t>our</a:t>
            </a:r>
            <a:r>
              <a:rPr lang="hr-HR" sz="2000" b="1" dirty="0"/>
              <a:t> </a:t>
            </a:r>
            <a:r>
              <a:rPr lang="hr-HR" sz="2000" b="1" dirty="0" err="1"/>
              <a:t>topic</a:t>
            </a:r>
            <a:r>
              <a:rPr lang="hr-HR" sz="2000" b="1" dirty="0"/>
              <a:t> </a:t>
            </a:r>
            <a:r>
              <a:rPr lang="hr-HR" sz="2000" b="1" dirty="0" err="1"/>
              <a:t>last</a:t>
            </a:r>
            <a:r>
              <a:rPr lang="hr-HR" sz="2000" b="1" dirty="0"/>
              <a:t> time? </a:t>
            </a:r>
            <a:br>
              <a:rPr lang="hr-HR" sz="2000" b="1" dirty="0"/>
            </a:br>
            <a:r>
              <a:rPr lang="hr-HR" sz="2000" i="1" dirty="0"/>
              <a:t>Koja je bila tema našeg prethodnog sata?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F10C940-A1A3-400A-9B00-C2A3EA293670}"/>
              </a:ext>
            </a:extLst>
          </p:cNvPr>
          <p:cNvSpPr txBox="1">
            <a:spLocks/>
          </p:cNvSpPr>
          <p:nvPr/>
        </p:nvSpPr>
        <p:spPr>
          <a:xfrm>
            <a:off x="4995178" y="2088107"/>
            <a:ext cx="3507378" cy="7447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a habitat</a:t>
            </a: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ultra-violet</a:t>
            </a:r>
            <a:r>
              <a:rPr lang="hr-HR" sz="2400" b="1" dirty="0"/>
              <a:t> </a:t>
            </a:r>
            <a:r>
              <a:rPr lang="en-US" sz="2400" b="1" dirty="0"/>
              <a:t>rays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m</a:t>
            </a:r>
            <a:r>
              <a:rPr lang="en-US" sz="2400" b="1" dirty="0" err="1"/>
              <a:t>onuments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’</a:t>
            </a:r>
            <a:r>
              <a:rPr lang="en-US" sz="2400" b="1" dirty="0"/>
              <a:t>the lungs of the planet’</a:t>
            </a:r>
          </a:p>
          <a:p>
            <a:pPr marL="0" indent="0">
              <a:buNone/>
            </a:pPr>
            <a:r>
              <a:rPr lang="en-US" sz="2400" b="1" dirty="0"/>
              <a:t>global warming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to </a:t>
            </a:r>
            <a:r>
              <a:rPr lang="hr-HR" sz="2400" b="1" dirty="0" err="1"/>
              <a:t>reduce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to </a:t>
            </a:r>
            <a:r>
              <a:rPr lang="hr-HR" sz="2400" b="1" dirty="0" err="1"/>
              <a:t>improve</a:t>
            </a:r>
            <a:endParaRPr lang="hr-HR" sz="24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224905A2-C2F1-4680-BCC6-FB38BBDE2097}"/>
              </a:ext>
            </a:extLst>
          </p:cNvPr>
          <p:cNvSpPr txBox="1">
            <a:spLocks/>
          </p:cNvSpPr>
          <p:nvPr/>
        </p:nvSpPr>
        <p:spPr>
          <a:xfrm>
            <a:off x="8270365" y="2088107"/>
            <a:ext cx="4028913" cy="6496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stanište</a:t>
            </a:r>
          </a:p>
          <a:p>
            <a:pPr marL="0" indent="0">
              <a:buNone/>
            </a:pPr>
            <a:r>
              <a:rPr lang="hr-HR" sz="2400" i="1" dirty="0"/>
              <a:t>ultraljubičaste zrake</a:t>
            </a:r>
          </a:p>
          <a:p>
            <a:pPr marL="0" indent="0">
              <a:buNone/>
            </a:pPr>
            <a:r>
              <a:rPr lang="hr-HR" sz="2400" i="1" dirty="0"/>
              <a:t>spomenici</a:t>
            </a:r>
          </a:p>
          <a:p>
            <a:pPr marL="0" indent="0">
              <a:buNone/>
            </a:pPr>
            <a:r>
              <a:rPr lang="hr-HR" sz="2400" i="1" dirty="0"/>
              <a:t>‘pluća planeta’</a:t>
            </a:r>
          </a:p>
          <a:p>
            <a:pPr marL="0" indent="0">
              <a:buNone/>
            </a:pPr>
            <a:r>
              <a:rPr lang="hr-HR" sz="2400" i="1" dirty="0"/>
              <a:t>globalno zatopljenje</a:t>
            </a:r>
          </a:p>
          <a:p>
            <a:pPr marL="0" indent="0">
              <a:buNone/>
            </a:pPr>
            <a:r>
              <a:rPr lang="hr-HR" sz="2400" i="1" dirty="0"/>
              <a:t>smanjiti</a:t>
            </a:r>
          </a:p>
          <a:p>
            <a:pPr marL="0" indent="0">
              <a:buNone/>
            </a:pPr>
            <a:r>
              <a:rPr lang="hr-HR" sz="2400" i="1" dirty="0"/>
              <a:t>poboljšati</a:t>
            </a:r>
          </a:p>
        </p:txBody>
      </p:sp>
    </p:spTree>
    <p:extLst>
      <p:ext uri="{BB962C8B-B14F-4D97-AF65-F5344CB8AC3E}">
        <p14:creationId xmlns:p14="http://schemas.microsoft.com/office/powerpoint/2010/main" val="32598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p"/>
      <p:bldP spid="15" grpId="0" build="p"/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" y="8598"/>
            <a:ext cx="5114543" cy="684080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2678" y="786589"/>
            <a:ext cx="6889222" cy="757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sayings.</a:t>
            </a:r>
            <a:r>
              <a:rPr lang="hr-HR" sz="2000" b="1" dirty="0"/>
              <a:t> </a:t>
            </a:r>
            <a:r>
              <a:rPr lang="en-US" sz="2000" b="1" dirty="0"/>
              <a:t>Why should people care more about trees?</a:t>
            </a:r>
            <a:r>
              <a:rPr lang="hr-HR" sz="2000" i="1" dirty="0"/>
              <a:t> Pročitaj ove dvije poslovice. Razmisli zašto bi ljudi trebali više brinuti o drveću!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73" y="1801504"/>
            <a:ext cx="11488654" cy="41391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1056B52-50A8-479F-A415-3D04974C2CD9}"/>
              </a:ext>
            </a:extLst>
          </p:cNvPr>
          <p:cNvSpPr txBox="1">
            <a:spLocks/>
          </p:cNvSpPr>
          <p:nvPr/>
        </p:nvSpPr>
        <p:spPr>
          <a:xfrm>
            <a:off x="5112678" y="0"/>
            <a:ext cx="663749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10003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7" y="24382"/>
            <a:ext cx="5087219" cy="680923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2678" y="17285"/>
            <a:ext cx="6889223" cy="5069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make a list of all the benefits of trees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 i zapiši nekoliko korisnih svojstava / dobrih strana stabala.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208" y="955343"/>
            <a:ext cx="10680996" cy="59026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882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7" y="24382"/>
            <a:ext cx="5087219" cy="680923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2678" y="17284"/>
            <a:ext cx="6889223" cy="6840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Priča o </a:t>
            </a:r>
            <a:r>
              <a:rPr lang="hr-HR" sz="2000" i="1" dirty="0" err="1"/>
              <a:t>Loraxu</a:t>
            </a:r>
            <a:r>
              <a:rPr lang="hr-HR" sz="2000" i="1" dirty="0"/>
              <a:t>, zaštitniku šume je i ekranizirana, a </a:t>
            </a:r>
            <a:r>
              <a:rPr lang="hr-HR" sz="2000" i="1" dirty="0" err="1"/>
              <a:t>trailer</a:t>
            </a:r>
            <a:r>
              <a:rPr lang="hr-HR" sz="2000" i="1" dirty="0"/>
              <a:t> možeš pogledati na sljedećoj poveznici: </a:t>
            </a:r>
            <a:r>
              <a:rPr lang="hr-HR" sz="2000" i="1" dirty="0">
                <a:hlinkClick r:id="rId3"/>
              </a:rPr>
              <a:t>https://youtu.be/1bHdzTUNw-4</a:t>
            </a:r>
            <a:br>
              <a:rPr lang="hr-HR" sz="2000" i="1" dirty="0"/>
            </a:br>
            <a:r>
              <a:rPr lang="hr-HR" sz="2000" i="1" dirty="0"/>
              <a:t>Ako ti se svidi pogledaj i cijeli film!</a:t>
            </a:r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DD8F70D-49F8-4E97-AFB1-D0F9EA242D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339" y="2292818"/>
            <a:ext cx="11012472" cy="31942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54B1D6C-8620-42AF-B6C1-08EB5C1D97DC}"/>
              </a:ext>
            </a:extLst>
          </p:cNvPr>
          <p:cNvSpPr txBox="1">
            <a:spLocks/>
          </p:cNvSpPr>
          <p:nvPr/>
        </p:nvSpPr>
        <p:spPr>
          <a:xfrm>
            <a:off x="5112678" y="1316303"/>
            <a:ext cx="6889223" cy="44635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 and find the words which</a:t>
            </a:r>
            <a:r>
              <a:rPr lang="hr-HR" sz="2000" b="1" dirty="0"/>
              <a:t> </a:t>
            </a:r>
            <a:r>
              <a:rPr lang="en-US" sz="2000" b="1" dirty="0"/>
              <a:t>match these paraphrases.</a:t>
            </a:r>
            <a:br>
              <a:rPr lang="hr-HR" sz="2000" b="1" dirty="0"/>
            </a:br>
            <a:r>
              <a:rPr lang="hr-HR" sz="2000" i="1" dirty="0"/>
              <a:t>Upari objašnjenje riječi s riječima podebljanima u tekstu o </a:t>
            </a:r>
            <a:r>
              <a:rPr lang="hr-HR" sz="2000" i="1" dirty="0" err="1"/>
              <a:t>Loraxu</a:t>
            </a:r>
            <a:r>
              <a:rPr lang="hr-HR" sz="2000" i="1" dirty="0"/>
              <a:t>.</a:t>
            </a:r>
            <a:br>
              <a:rPr lang="hr-HR" sz="2000" i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4B0A2AC-77B9-4B6D-8F54-4617B7B40062}"/>
              </a:ext>
            </a:extLst>
          </p:cNvPr>
          <p:cNvSpPr txBox="1">
            <a:spLocks/>
          </p:cNvSpPr>
          <p:nvPr/>
        </p:nvSpPr>
        <p:spPr>
          <a:xfrm>
            <a:off x="2934921" y="3468269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monument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DC020BB-0C20-44AC-9127-F192811124A6}"/>
              </a:ext>
            </a:extLst>
          </p:cNvPr>
          <p:cNvSpPr txBox="1">
            <a:spLocks/>
          </p:cNvSpPr>
          <p:nvPr/>
        </p:nvSpPr>
        <p:spPr>
          <a:xfrm>
            <a:off x="1172648" y="4055995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reduce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D808440-92DA-4C41-94D3-677CB80FB3CD}"/>
              </a:ext>
            </a:extLst>
          </p:cNvPr>
          <p:cNvSpPr txBox="1">
            <a:spLocks/>
          </p:cNvSpPr>
          <p:nvPr/>
        </p:nvSpPr>
        <p:spPr>
          <a:xfrm>
            <a:off x="3937911" y="4314080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deforestation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0D2224D-697B-4DD9-B491-D12329F90351}"/>
              </a:ext>
            </a:extLst>
          </p:cNvPr>
          <p:cNvSpPr txBox="1">
            <a:spLocks/>
          </p:cNvSpPr>
          <p:nvPr/>
        </p:nvSpPr>
        <p:spPr>
          <a:xfrm>
            <a:off x="1172648" y="4885608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provide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D90EF53-D736-4CBA-8744-DF96987F4E29}"/>
              </a:ext>
            </a:extLst>
          </p:cNvPr>
          <p:cNvSpPr txBox="1">
            <a:spLocks/>
          </p:cNvSpPr>
          <p:nvPr/>
        </p:nvSpPr>
        <p:spPr>
          <a:xfrm>
            <a:off x="9690563" y="3470884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erosion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32A2456-CD04-4231-9C92-C1C1B5903E1C}"/>
              </a:ext>
            </a:extLst>
          </p:cNvPr>
          <p:cNvSpPr txBox="1">
            <a:spLocks/>
          </p:cNvSpPr>
          <p:nvPr/>
        </p:nvSpPr>
        <p:spPr>
          <a:xfrm>
            <a:off x="9789414" y="3743016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improve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822991A-4918-4835-AE60-6B691F514DDF}"/>
              </a:ext>
            </a:extLst>
          </p:cNvPr>
          <p:cNvSpPr txBox="1">
            <a:spLocks/>
          </p:cNvSpPr>
          <p:nvPr/>
        </p:nvSpPr>
        <p:spPr>
          <a:xfrm>
            <a:off x="7721007" y="4323953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habitat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84C8963-002C-484A-99CB-6B2441E6CE38}"/>
              </a:ext>
            </a:extLst>
          </p:cNvPr>
          <p:cNvSpPr txBox="1">
            <a:spLocks/>
          </p:cNvSpPr>
          <p:nvPr/>
        </p:nvSpPr>
        <p:spPr>
          <a:xfrm>
            <a:off x="8160873" y="4868216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shade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BAD72917-79E4-48A2-A8AD-C4DECA2C0706}"/>
              </a:ext>
            </a:extLst>
          </p:cNvPr>
          <p:cNvSpPr txBox="1">
            <a:spLocks/>
          </p:cNvSpPr>
          <p:nvPr/>
        </p:nvSpPr>
        <p:spPr>
          <a:xfrm>
            <a:off x="5160585" y="5993417"/>
            <a:ext cx="7031415" cy="1221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Naučeno možeš uvježbati i na sljedećoj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https://wordwall.net/play/843/723/617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94777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5" grpId="0" build="p"/>
      <p:bldP spid="16" grpId="0" build="p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" y="8598"/>
            <a:ext cx="5114542" cy="684080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554938" y="1763732"/>
            <a:ext cx="6466406" cy="757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REMEBER kutak u svom udžbeniku!</a:t>
            </a:r>
            <a:br>
              <a:rPr lang="hr-HR" sz="2000" i="1" dirty="0"/>
            </a:br>
            <a:r>
              <a:rPr lang="hr-HR" sz="2000" i="1" dirty="0"/>
              <a:t>Znaš li što je to GERUND?</a:t>
            </a:r>
          </a:p>
          <a:p>
            <a:pPr marL="0" indent="0">
              <a:buNone/>
            </a:pPr>
            <a:r>
              <a:rPr lang="hr-HR" sz="2000" i="1" dirty="0"/>
              <a:t>Gerund je glagolska imenica – oblik koji završava na –</a:t>
            </a:r>
            <a:r>
              <a:rPr lang="hr-HR" sz="2000" i="1" dirty="0" err="1"/>
              <a:t>ing</a:t>
            </a:r>
            <a:r>
              <a:rPr lang="hr-HR" sz="2000" i="1" dirty="0"/>
              <a:t>, i iako izgleda kao glagol u rečenici vrši funkciju imenice.</a:t>
            </a:r>
          </a:p>
          <a:p>
            <a:pPr marL="0" indent="0">
              <a:buNone/>
            </a:pPr>
            <a:r>
              <a:rPr lang="hr-HR" sz="2000" i="1" u="sng" dirty="0"/>
              <a:t>PLIVANJE</a:t>
            </a:r>
            <a:r>
              <a:rPr lang="hr-HR" sz="2000" i="1" dirty="0"/>
              <a:t> (imenica) u oceanu može biti opasno.</a:t>
            </a:r>
          </a:p>
          <a:p>
            <a:pPr marL="0" indent="0">
              <a:buNone/>
            </a:pPr>
            <a:r>
              <a:rPr lang="hr-HR" sz="2000" i="1" dirty="0"/>
              <a:t>Više o Gerundu možeš saznati u GRAMMAR CORNER u udžbeniku na 145. i 146. stranici gdje se nalaze pravila vezana uz uporabu i tvorbu gerunda!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56" y="1763732"/>
            <a:ext cx="5153429" cy="28089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1056B52-50A8-479F-A415-3D04974C2CD9}"/>
              </a:ext>
            </a:extLst>
          </p:cNvPr>
          <p:cNvSpPr txBox="1">
            <a:spLocks/>
          </p:cNvSpPr>
          <p:nvPr/>
        </p:nvSpPr>
        <p:spPr>
          <a:xfrm>
            <a:off x="5112678" y="0"/>
            <a:ext cx="663749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65…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5507697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7" y="24382"/>
            <a:ext cx="5087218" cy="680923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99015" y="24382"/>
            <a:ext cx="6902886" cy="5069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Complete the sentences about the</a:t>
            </a:r>
            <a:r>
              <a:rPr lang="hr-HR" sz="2000" b="1" dirty="0"/>
              <a:t> </a:t>
            </a:r>
            <a:r>
              <a:rPr lang="en-US" sz="2000" b="1" dirty="0"/>
              <a:t>importance of trees with the gerund form</a:t>
            </a:r>
            <a:r>
              <a:rPr lang="hr-HR" sz="2000" b="1" dirty="0"/>
              <a:t> </a:t>
            </a:r>
            <a:r>
              <a:rPr lang="en-US" sz="2000" b="1" dirty="0"/>
              <a:t>of the verbs in brackets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rečenice o važnosti stabala GERUND oblikom riječi iz zagrade (dodaj ING).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130" y="1372040"/>
            <a:ext cx="5626657" cy="51751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00E09C2-1ECC-4E99-BEE8-67D3EF3D7F9A}"/>
              </a:ext>
            </a:extLst>
          </p:cNvPr>
          <p:cNvSpPr txBox="1">
            <a:spLocks/>
          </p:cNvSpPr>
          <p:nvPr/>
        </p:nvSpPr>
        <p:spPr>
          <a:xfrm>
            <a:off x="8841928" y="3565212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improving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E4F0622-6D0E-48F7-B303-6E972422C5A6}"/>
              </a:ext>
            </a:extLst>
          </p:cNvPr>
          <p:cNvSpPr txBox="1">
            <a:spLocks/>
          </p:cNvSpPr>
          <p:nvPr/>
        </p:nvSpPr>
        <p:spPr>
          <a:xfrm>
            <a:off x="6374157" y="4435314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reducing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405CC7B-745D-4863-919D-10AB5AA201A7}"/>
              </a:ext>
            </a:extLst>
          </p:cNvPr>
          <p:cNvSpPr txBox="1">
            <a:spLocks/>
          </p:cNvSpPr>
          <p:nvPr/>
        </p:nvSpPr>
        <p:spPr>
          <a:xfrm>
            <a:off x="6728998" y="5040382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absorbing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325EFAC-20A0-4798-9EDD-28A03628B638}"/>
              </a:ext>
            </a:extLst>
          </p:cNvPr>
          <p:cNvSpPr txBox="1">
            <a:spLocks/>
          </p:cNvSpPr>
          <p:nvPr/>
        </p:nvSpPr>
        <p:spPr>
          <a:xfrm>
            <a:off x="6728998" y="5607917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protecting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6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  <p:bldP spid="7" grpId="0" build="p"/>
      <p:bldP spid="8" grpId="0" build="p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0" y="6096"/>
            <a:ext cx="5111372" cy="684580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12093" y="690362"/>
            <a:ext cx="6889223" cy="4782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news and circle the words or</a:t>
            </a:r>
            <a:r>
              <a:rPr lang="hr-HR" sz="2000" b="1" dirty="0"/>
              <a:t> </a:t>
            </a:r>
            <a:r>
              <a:rPr lang="en-US" sz="2000" b="1" dirty="0"/>
              <a:t>expressions you hear.</a:t>
            </a:r>
            <a:br>
              <a:rPr lang="hr-HR" sz="2000" b="1" dirty="0"/>
            </a:br>
            <a:r>
              <a:rPr lang="hr-HR" sz="2000" i="1" dirty="0"/>
              <a:t>Poslušaj zvučni zapis o djevojci iz Varaždina koja je započela vrlo zanimljiv projekt i zaokruži riječi koje čuješ. </a:t>
            </a:r>
            <a:r>
              <a:rPr lang="en-US" sz="2000" b="1" dirty="0"/>
              <a:t>She is the Croatian Lorax. 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https://www.e-sfera.hr/dodatni-digitalni-sadrzaji/6439e321-cae1-4969-999c-0875fa91c04d/assets/audio/17_u4__l6_the_value_of_the_earth_1.mp3</a:t>
            </a: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092" y="3188036"/>
            <a:ext cx="5859907" cy="18194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5FB8E7F-E23F-4A44-8AEC-548F8B396263}"/>
              </a:ext>
            </a:extLst>
          </p:cNvPr>
          <p:cNvSpPr txBox="1">
            <a:spLocks/>
          </p:cNvSpPr>
          <p:nvPr/>
        </p:nvSpPr>
        <p:spPr>
          <a:xfrm>
            <a:off x="5111092" y="5445334"/>
            <a:ext cx="7031415" cy="1406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 </a:t>
            </a:r>
            <a:r>
              <a:rPr lang="hr-HR" sz="2000" i="1" dirty="0"/>
              <a:t>Provjeri!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07_23_The_value_of_the_Earth">
            <a:hlinkClick r:id="" action="ppaction://media"/>
            <a:extLst>
              <a:ext uri="{FF2B5EF4-FFF2-40B4-BE49-F238E27FC236}">
                <a16:creationId xmlns:a16="http://schemas.microsoft.com/office/drawing/2014/main" id="{D8C3DA6F-5C97-4787-A715-D80F6E0517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91716" y="2776695"/>
            <a:ext cx="609600" cy="609600"/>
          </a:xfrm>
          <a:prstGeom prst="rect">
            <a:avLst/>
          </a:prstGeom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002DC90D-2EF7-446A-B338-381E4B9F6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156" y="4097738"/>
            <a:ext cx="1703743" cy="50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3CE45AE4-B116-498D-91CE-4C24FB2F4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2309" y="4097737"/>
            <a:ext cx="661496" cy="50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F304B4BA-8777-46EA-9CB9-C80AD9BB1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976" y="4358752"/>
            <a:ext cx="1390484" cy="50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92F90AE5-8FF0-4803-9B7C-A8DD46082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309" y="4444048"/>
            <a:ext cx="1079847" cy="50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97E89AFB-E570-4220-9BFD-788164A7E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046" y="4415049"/>
            <a:ext cx="1079847" cy="50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76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0" y="6096"/>
            <a:ext cx="5111372" cy="684580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1092" y="71395"/>
            <a:ext cx="6889223" cy="4782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fill in the gaps.</a:t>
            </a:r>
            <a:br>
              <a:rPr lang="hr-HR" sz="2000" b="1" dirty="0"/>
            </a:br>
            <a:r>
              <a:rPr lang="hr-HR" sz="2000" i="1" dirty="0"/>
              <a:t>Poslušaj zvučni zapis još jednom i nadopuni riječima koje nedostaju!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https://www.e-sfera.hr/dodatni-digitalni-sadrzaji/6439e321-cae1-4969-999c-0875fa91c04d/assets/audio/17_u4__l6_the_value_of_the_earth_1.mp3</a:t>
            </a: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48446D7-804E-42D8-B4BE-06CF4E69FE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092" y="2182822"/>
            <a:ext cx="6031694" cy="46037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5FB8E7F-E23F-4A44-8AEC-548F8B396263}"/>
              </a:ext>
            </a:extLst>
          </p:cNvPr>
          <p:cNvSpPr txBox="1">
            <a:spLocks/>
          </p:cNvSpPr>
          <p:nvPr/>
        </p:nvSpPr>
        <p:spPr>
          <a:xfrm>
            <a:off x="9462491" y="1759244"/>
            <a:ext cx="7031415" cy="1406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 </a:t>
            </a:r>
            <a:r>
              <a:rPr lang="hr-HR" sz="2000" i="1" dirty="0"/>
              <a:t>Provjeri!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07_23_The_value_of_the_Earth">
            <a:hlinkClick r:id="" action="ppaction://media"/>
            <a:extLst>
              <a:ext uri="{FF2B5EF4-FFF2-40B4-BE49-F238E27FC236}">
                <a16:creationId xmlns:a16="http://schemas.microsoft.com/office/drawing/2014/main" id="{D8C3DA6F-5C97-4787-A715-D80F6E0517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90715" y="352562"/>
            <a:ext cx="609600" cy="60960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8D19548-3900-4109-83A0-80E5471B1FCB}"/>
              </a:ext>
            </a:extLst>
          </p:cNvPr>
          <p:cNvSpPr txBox="1">
            <a:spLocks/>
          </p:cNvSpPr>
          <p:nvPr/>
        </p:nvSpPr>
        <p:spPr>
          <a:xfrm>
            <a:off x="6426275" y="3048251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Varaždin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A276504-E615-4525-A194-DE06628A0AA6}"/>
              </a:ext>
            </a:extLst>
          </p:cNvPr>
          <p:cNvSpPr txBox="1">
            <a:spLocks/>
          </p:cNvSpPr>
          <p:nvPr/>
        </p:nvSpPr>
        <p:spPr>
          <a:xfrm>
            <a:off x="8627980" y="3354945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Croatia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CA3C8ED-25C8-407D-9837-E48B30EBCA1A}"/>
              </a:ext>
            </a:extLst>
          </p:cNvPr>
          <p:cNvSpPr txBox="1">
            <a:spLocks/>
          </p:cNvSpPr>
          <p:nvPr/>
        </p:nvSpPr>
        <p:spPr>
          <a:xfrm>
            <a:off x="8047176" y="3661639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person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A56F81E-FE72-4EB5-B3BC-488118BE1BF4}"/>
              </a:ext>
            </a:extLst>
          </p:cNvPr>
          <p:cNvSpPr txBox="1">
            <a:spLocks/>
          </p:cNvSpPr>
          <p:nvPr/>
        </p:nvSpPr>
        <p:spPr>
          <a:xfrm>
            <a:off x="7316166" y="3968333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children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66D8DA2-26F2-4285-AE4D-714A88ED8F76}"/>
              </a:ext>
            </a:extLst>
          </p:cNvPr>
          <p:cNvSpPr txBox="1">
            <a:spLocks/>
          </p:cNvSpPr>
          <p:nvPr/>
        </p:nvSpPr>
        <p:spPr>
          <a:xfrm>
            <a:off x="8041301" y="4621104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schools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F82E4D3F-ACFB-415D-8484-87D5C17A87F6}"/>
              </a:ext>
            </a:extLst>
          </p:cNvPr>
          <p:cNvSpPr txBox="1">
            <a:spLocks/>
          </p:cNvSpPr>
          <p:nvPr/>
        </p:nvSpPr>
        <p:spPr>
          <a:xfrm>
            <a:off x="5438330" y="5201243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plant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10A738E-7364-4A40-A45B-7ACD83F031A5}"/>
              </a:ext>
            </a:extLst>
          </p:cNvPr>
          <p:cNvSpPr txBox="1">
            <a:spLocks/>
          </p:cNvSpPr>
          <p:nvPr/>
        </p:nvSpPr>
        <p:spPr>
          <a:xfrm>
            <a:off x="8704811" y="5517598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experiences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E60C8344-FCC5-462C-AACA-054A0969DA15}"/>
              </a:ext>
            </a:extLst>
          </p:cNvPr>
          <p:cNvSpPr txBox="1">
            <a:spLocks/>
          </p:cNvSpPr>
          <p:nvPr/>
        </p:nvSpPr>
        <p:spPr>
          <a:xfrm>
            <a:off x="8126939" y="6152022"/>
            <a:ext cx="268860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place</a:t>
            </a:r>
          </a:p>
        </p:txBody>
      </p:sp>
    </p:spTree>
    <p:extLst>
      <p:ext uri="{BB962C8B-B14F-4D97-AF65-F5344CB8AC3E}">
        <p14:creationId xmlns:p14="http://schemas.microsoft.com/office/powerpoint/2010/main" val="396168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76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/>
      <p:bldP spid="8" grpId="0" build="p"/>
      <p:bldP spid="9" grpId="0" build="p"/>
      <p:bldP spid="10" grpId="0" build="p"/>
      <p:bldP spid="11" grpId="0" build="p"/>
      <p:bldP spid="13" grpId="0" build="p"/>
      <p:bldP spid="15" grpId="0" build="p"/>
      <p:bldP spid="16" grpId="0" build="p"/>
      <p:bldP spid="17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2640</TotalTime>
  <Words>411</Words>
  <Application>Microsoft Office PowerPoint</Application>
  <PresentationFormat>Široki zaslon</PresentationFormat>
  <Paragraphs>90</Paragraphs>
  <Slides>14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Tema sustava Office</vt:lpstr>
      <vt:lpstr>UNIT 4;  Earth Matters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258</cp:revision>
  <dcterms:created xsi:type="dcterms:W3CDTF">2020-09-12T11:20:19Z</dcterms:created>
  <dcterms:modified xsi:type="dcterms:W3CDTF">2021-02-05T14:54:02Z</dcterms:modified>
</cp:coreProperties>
</file>